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2" r:id="rId1"/>
  </p:sldMasterIdLst>
  <p:handoutMasterIdLst>
    <p:handoutMasterId r:id="rId69"/>
  </p:handoutMasterIdLst>
  <p:sldIdLst>
    <p:sldId id="319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382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83" r:id="rId66"/>
    <p:sldId id="384" r:id="rId67"/>
    <p:sldId id="385" r:id="rId68"/>
  </p:sldIdLst>
  <p:sldSz cx="9144000" cy="6858000" type="screen4x3"/>
  <p:notesSz cx="9309100" cy="6954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33CC"/>
    <a:srgbClr val="DDDDDD"/>
    <a:srgbClr val="FFFFFF"/>
    <a:srgbClr val="003399"/>
    <a:srgbClr val="000099"/>
    <a:srgbClr val="33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46" autoAdjust="0"/>
  </p:normalViewPr>
  <p:slideViewPr>
    <p:cSldViewPr>
      <p:cViewPr varScale="1">
        <p:scale>
          <a:sx n="70" d="100"/>
          <a:sy n="70" d="100"/>
        </p:scale>
        <p:origin x="5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2250" cy="347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675" y="0"/>
            <a:ext cx="4033838" cy="347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2F26C1-71E0-4727-A9E5-94A2357AB5F4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05588"/>
            <a:ext cx="4032250" cy="3476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675" y="6605588"/>
            <a:ext cx="4033838" cy="3476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6AFD19-E173-4C11-A7C4-1D3BCC1E06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467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01-29T13:25:50.83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16768 5298</inkml:trace>
  <inkml:trace contextRef="#ctx0" brushRef="#br0" timeOffset="1471">1865 2044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01-29T13:54:20.2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9168 11985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73B76-53DE-4F3D-8672-20277E5C4648}" type="datetime2">
              <a:rPr lang="en-US"/>
              <a:pPr>
                <a:defRPr/>
              </a:pPr>
              <a:t>Thursday, September 03,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82011-E426-4821-8421-9EDC04815B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61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1EB75-93E8-4DC1-95C1-48083EB44451}" type="datetime2">
              <a:rPr lang="en-US"/>
              <a:pPr>
                <a:defRPr/>
              </a:pPr>
              <a:t>Thursday, September 03,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7520C-1F3F-43F3-BF4B-F946E53094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545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AF9D3-EB34-42D8-A399-46F167E35FFC}" type="datetime2">
              <a:rPr lang="en-US"/>
              <a:pPr>
                <a:defRPr/>
              </a:pPr>
              <a:t>Thursday, September 03,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F14BF-FE96-45E2-8CFF-AB04A5098C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57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474E6-A7EC-4970-B7DD-016920004CB1}" type="datetime2">
              <a:rPr lang="en-US"/>
              <a:pPr>
                <a:defRPr/>
              </a:pPr>
              <a:t>Thursday, September 03,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544EC-C34A-41B1-9122-76FDE23672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00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AD843-58E3-4654-981B-D2D0332D1CC8}" type="datetime2">
              <a:rPr lang="en-US"/>
              <a:pPr>
                <a:defRPr/>
              </a:pPr>
              <a:t>Thursday, September 03,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D3690-E94F-4D4D-A2DE-0BB2298127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92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2E64-115C-45EC-B44B-F7A9024A9BF0}" type="datetime2">
              <a:rPr lang="en-US"/>
              <a:pPr>
                <a:defRPr/>
              </a:pPr>
              <a:t>Thursday, September 03, 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F6C5E-04E9-4D98-8355-9769B1D600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48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0CFA9-DF73-4CB8-97B3-A0B3351902A1}" type="datetime2">
              <a:rPr lang="en-US"/>
              <a:pPr>
                <a:defRPr/>
              </a:pPr>
              <a:t>Thursday, September 03, 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8B350-4B91-4E66-8FF3-78DA29616D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99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F8527-C057-4C73-B665-3E58836E9468}" type="datetime2">
              <a:rPr lang="en-US"/>
              <a:pPr>
                <a:defRPr/>
              </a:pPr>
              <a:t>Thursday, September 03, 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EA146-CCE1-49E3-8CE2-C6160043A4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3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56611-46E7-4551-9A50-BB69FD80C689}" type="datetime2">
              <a:rPr lang="en-US"/>
              <a:pPr>
                <a:defRPr/>
              </a:pPr>
              <a:t>Thursday, September 03, 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F9EE4-FE50-4BBE-815D-85C99B25B8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10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C32CE-5EAA-41BD-A0BC-F777B417A302}" type="datetime2">
              <a:rPr lang="en-US"/>
              <a:pPr>
                <a:defRPr/>
              </a:pPr>
              <a:t>Thursday, September 03, 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4B775-C273-424C-8985-EE39832F33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69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BB145-7D3B-4CDE-A4F4-06A31F5D28A3}" type="datetime2">
              <a:rPr lang="en-US"/>
              <a:pPr>
                <a:defRPr/>
              </a:pPr>
              <a:t>Thursday, September 03, 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8693A-7465-4125-B12D-6B0A1F7AD0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04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76860F0-6058-4132-B9A2-D89A5A8DB3ED}" type="datetime2">
              <a:rPr lang="en-US"/>
              <a:pPr>
                <a:defRPr/>
              </a:pPr>
              <a:t>Thursday, September 03,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5212C47-AF17-4EE6-974C-7F6F2BD88A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Created%20Games\Complete%20Program\Jeopardy\opening.wav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slide" Target="slide67.xml"/><Relationship Id="rId18" Type="http://schemas.openxmlformats.org/officeDocument/2006/relationships/image" Target="../media/image4.wmf"/><Relationship Id="rId3" Type="http://schemas.openxmlformats.org/officeDocument/2006/relationships/control" Target="../activeX/activeX2.xml"/><Relationship Id="rId7" Type="http://schemas.openxmlformats.org/officeDocument/2006/relationships/image" Target="../media/image7.wmf"/><Relationship Id="rId12" Type="http://schemas.openxmlformats.org/officeDocument/2006/relationships/slide" Target="slide3.xml"/><Relationship Id="rId17" Type="http://schemas.openxmlformats.org/officeDocument/2006/relationships/image" Target="../media/image3.wmf"/><Relationship Id="rId2" Type="http://schemas.openxmlformats.org/officeDocument/2006/relationships/control" Target="../activeX/activeX1.xml"/><Relationship Id="rId16" Type="http://schemas.openxmlformats.org/officeDocument/2006/relationships/image" Target="../media/image12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slideLayout" Target="../slideLayouts/slideLayout7.xml"/><Relationship Id="rId15" Type="http://schemas.openxmlformats.org/officeDocument/2006/relationships/customXml" Target="../ink/ink1.xml"/><Relationship Id="rId10" Type="http://schemas.openxmlformats.org/officeDocument/2006/relationships/image" Target="../media/image10.wmf"/><Relationship Id="rId19" Type="http://schemas.openxmlformats.org/officeDocument/2006/relationships/image" Target="../media/image5.wmf"/><Relationship Id="rId4" Type="http://schemas.openxmlformats.org/officeDocument/2006/relationships/control" Target="../activeX/activeX3.xml"/><Relationship Id="rId9" Type="http://schemas.openxmlformats.org/officeDocument/2006/relationships/image" Target="../media/image9.wmf"/><Relationship Id="rId14" Type="http://schemas.openxmlformats.org/officeDocument/2006/relationships/slide" Target="slide6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8.xml"/><Relationship Id="rId18" Type="http://schemas.openxmlformats.org/officeDocument/2006/relationships/slide" Target="slide10.xml"/><Relationship Id="rId26" Type="http://schemas.openxmlformats.org/officeDocument/2006/relationships/slide" Target="slide43.xml"/><Relationship Id="rId3" Type="http://schemas.openxmlformats.org/officeDocument/2006/relationships/audio" Target="../media/audio1.wav"/><Relationship Id="rId21" Type="http://schemas.openxmlformats.org/officeDocument/2006/relationships/slide" Target="slide41.xml"/><Relationship Id="rId7" Type="http://schemas.openxmlformats.org/officeDocument/2006/relationships/slide" Target="slide45.xml"/><Relationship Id="rId12" Type="http://schemas.openxmlformats.org/officeDocument/2006/relationships/slide" Target="slide47.xml"/><Relationship Id="rId17" Type="http://schemas.openxmlformats.org/officeDocument/2006/relationships/slide" Target="slide49.xml"/><Relationship Id="rId25" Type="http://schemas.openxmlformats.org/officeDocument/2006/relationships/slide" Target="slide33.xml"/><Relationship Id="rId33" Type="http://schemas.openxmlformats.org/officeDocument/2006/relationships/image" Target="../media/image13.emf"/><Relationship Id="rId2" Type="http://schemas.openxmlformats.org/officeDocument/2006/relationships/slide" Target="slide4.xml"/><Relationship Id="rId16" Type="http://schemas.openxmlformats.org/officeDocument/2006/relationships/slide" Target="slide39.xml"/><Relationship Id="rId20" Type="http://schemas.openxmlformats.org/officeDocument/2006/relationships/slide" Target="slide31.xml"/><Relationship Id="rId29" Type="http://schemas.openxmlformats.org/officeDocument/2006/relationships/slide" Target="slide6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11" Type="http://schemas.openxmlformats.org/officeDocument/2006/relationships/slide" Target="slide37.xml"/><Relationship Id="rId24" Type="http://schemas.openxmlformats.org/officeDocument/2006/relationships/slide" Target="slide23.xml"/><Relationship Id="rId32" Type="http://schemas.openxmlformats.org/officeDocument/2006/relationships/customXml" Target="../ink/ink2.xml"/><Relationship Id="rId5" Type="http://schemas.openxmlformats.org/officeDocument/2006/relationships/slide" Target="slide25.xml"/><Relationship Id="rId15" Type="http://schemas.openxmlformats.org/officeDocument/2006/relationships/slide" Target="slide29.xml"/><Relationship Id="rId23" Type="http://schemas.openxmlformats.org/officeDocument/2006/relationships/slide" Target="slide12.xml"/><Relationship Id="rId28" Type="http://schemas.openxmlformats.org/officeDocument/2006/relationships/slide" Target="slide63.xml"/><Relationship Id="rId10" Type="http://schemas.openxmlformats.org/officeDocument/2006/relationships/slide" Target="slide27.xml"/><Relationship Id="rId19" Type="http://schemas.openxmlformats.org/officeDocument/2006/relationships/slide" Target="slide20.xml"/><Relationship Id="rId31" Type="http://schemas.openxmlformats.org/officeDocument/2006/relationships/slide" Target="slide2.xml"/><Relationship Id="rId4" Type="http://schemas.openxmlformats.org/officeDocument/2006/relationships/slide" Target="slide14.xml"/><Relationship Id="rId9" Type="http://schemas.openxmlformats.org/officeDocument/2006/relationships/slide" Target="slide16.xml"/><Relationship Id="rId14" Type="http://schemas.openxmlformats.org/officeDocument/2006/relationships/slide" Target="slide18.xml"/><Relationship Id="rId22" Type="http://schemas.openxmlformats.org/officeDocument/2006/relationships/slide" Target="slide51.xml"/><Relationship Id="rId27" Type="http://schemas.openxmlformats.org/officeDocument/2006/relationships/slide" Target="slide53.xml"/><Relationship Id="rId30" Type="http://schemas.openxmlformats.org/officeDocument/2006/relationships/slide" Target="slide6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Created%20Games\Complete%20Program\Jeopardy\finaljeo.wav" TargetMode="Externa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2928938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8792" name="WordArt 8"/>
          <p:cNvSpPr>
            <a:spLocks noChangeArrowheads="1" noChangeShapeType="1" noTextEdit="1"/>
          </p:cNvSpPr>
          <p:nvPr/>
        </p:nvSpPr>
        <p:spPr bwMode="auto">
          <a:xfrm>
            <a:off x="3886200" y="381000"/>
            <a:ext cx="4170363" cy="1338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Welcome</a:t>
            </a:r>
          </a:p>
        </p:txBody>
      </p:sp>
      <p:sp>
        <p:nvSpPr>
          <p:cNvPr id="118794" name="WordArt 10"/>
          <p:cNvSpPr>
            <a:spLocks noChangeArrowheads="1" noChangeShapeType="1" noTextEdit="1"/>
          </p:cNvSpPr>
          <p:nvPr/>
        </p:nvSpPr>
        <p:spPr bwMode="auto">
          <a:xfrm>
            <a:off x="5638800" y="2459038"/>
            <a:ext cx="747713" cy="11223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to</a:t>
            </a:r>
          </a:p>
        </p:txBody>
      </p:sp>
      <p:sp>
        <p:nvSpPr>
          <p:cNvPr id="118795" name="WordArt 11"/>
          <p:cNvSpPr>
            <a:spLocks noChangeArrowheads="1" noChangeShapeType="1" noTextEdit="1"/>
          </p:cNvSpPr>
          <p:nvPr/>
        </p:nvSpPr>
        <p:spPr bwMode="auto">
          <a:xfrm>
            <a:off x="3886200" y="4035425"/>
            <a:ext cx="4041775" cy="22129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FF00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Impact" panose="020B0806030902050204" pitchFamily="34" charset="0"/>
              </a:rPr>
              <a:t>Jeopardy!</a:t>
            </a:r>
          </a:p>
        </p:txBody>
      </p:sp>
      <p:pic>
        <p:nvPicPr>
          <p:cNvPr id="118796" name="opening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87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9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" showWhenStopped="0">
                <p:cTn id="2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8796"/>
                </p:tgtEl>
              </p:cMediaNode>
            </p:audio>
          </p:childTnLst>
        </p:cTn>
      </p:par>
    </p:tnLst>
    <p:bldLst>
      <p:bldP spid="118792" grpId="0" animBg="1"/>
      <p:bldP spid="118794" grpId="0" animBg="1"/>
      <p:bldP spid="11879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$400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676400" y="1828800"/>
            <a:ext cx="640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Graduation, trophies, awards and accolades give you a feeling of?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$400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11125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Recognition</a:t>
            </a:r>
          </a:p>
        </p:txBody>
      </p:sp>
      <p:sp>
        <p:nvSpPr>
          <p:cNvPr id="12292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2293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$500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133600" y="1752600"/>
            <a:ext cx="5943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Reaching your potential and achieving goals that you have set is an example of this. (hint: it’s on the top of the pyramid)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$500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Self-actualization </a:t>
            </a:r>
          </a:p>
        </p:txBody>
      </p:sp>
      <p:sp>
        <p:nvSpPr>
          <p:cNvPr id="14340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4341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$100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600200" y="1981200"/>
            <a:ext cx="6477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Considerate of others &amp; tolerant of differences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$100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304800" y="2487613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Respect</a:t>
            </a:r>
          </a:p>
        </p:txBody>
      </p:sp>
      <p:sp>
        <p:nvSpPr>
          <p:cNvPr id="1638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389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Arial" panose="020B0604020202020204" pitchFamily="34" charset="0"/>
              </a:rPr>
              <a:t>$200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143000" y="1905000"/>
            <a:ext cx="73152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Holding an empty cup until you find a trash can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$200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Citizenship</a:t>
            </a:r>
          </a:p>
        </p:txBody>
      </p:sp>
      <p:sp>
        <p:nvSpPr>
          <p:cNvPr id="18436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8437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Arial" panose="020B0604020202020204" pitchFamily="34" charset="0"/>
              </a:rPr>
              <a:t>$300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60" name="TextBox 1"/>
          <p:cNvSpPr txBox="1">
            <a:spLocks noChangeArrowheads="1"/>
          </p:cNvSpPr>
          <p:nvPr/>
        </p:nvSpPr>
        <p:spPr bwMode="auto">
          <a:xfrm>
            <a:off x="2209800" y="2498725"/>
            <a:ext cx="4876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3600">
                <a:latin typeface="Times New Roman" panose="02020603050405020304" pitchFamily="18" charset="0"/>
              </a:rPr>
              <a:t>Your beliefs and Attitudes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$300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6096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Values</a:t>
            </a:r>
          </a:p>
        </p:txBody>
      </p:sp>
      <p:sp>
        <p:nvSpPr>
          <p:cNvPr id="20484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0485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788" y="2003425"/>
            <a:ext cx="1827212" cy="439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136775"/>
            <a:ext cx="2249488" cy="403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09775"/>
            <a:ext cx="2003425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2" name="AutoShape 3"/>
          <p:cNvSpPr>
            <a:spLocks noChangeArrowheads="1"/>
          </p:cNvSpPr>
          <p:nvPr/>
        </p:nvSpPr>
        <p:spPr bwMode="auto">
          <a:xfrm>
            <a:off x="304800" y="4343400"/>
            <a:ext cx="2286000" cy="2514600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50000">
                <a:srgbClr val="3366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3" name="AutoShape 4"/>
          <p:cNvSpPr>
            <a:spLocks noChangeArrowheads="1"/>
          </p:cNvSpPr>
          <p:nvPr/>
        </p:nvSpPr>
        <p:spPr bwMode="auto">
          <a:xfrm>
            <a:off x="492125" y="4876800"/>
            <a:ext cx="1870075" cy="1846263"/>
          </a:xfrm>
          <a:prstGeom prst="flowChartAlternateProces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AutoShape 5"/>
          <p:cNvSpPr>
            <a:spLocks noChangeArrowheads="1"/>
          </p:cNvSpPr>
          <p:nvPr/>
        </p:nvSpPr>
        <p:spPr bwMode="auto">
          <a:xfrm>
            <a:off x="3429000" y="4343400"/>
            <a:ext cx="2286000" cy="2514600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50000">
                <a:srgbClr val="3366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5" name="AutoShape 6"/>
          <p:cNvSpPr>
            <a:spLocks noChangeArrowheads="1"/>
          </p:cNvSpPr>
          <p:nvPr/>
        </p:nvSpPr>
        <p:spPr bwMode="auto">
          <a:xfrm>
            <a:off x="3616325" y="4876800"/>
            <a:ext cx="1870075" cy="1846263"/>
          </a:xfrm>
          <a:prstGeom prst="flowChartAlternateProces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6" name="AutoShape 7"/>
          <p:cNvSpPr>
            <a:spLocks noChangeArrowheads="1"/>
          </p:cNvSpPr>
          <p:nvPr/>
        </p:nvSpPr>
        <p:spPr bwMode="auto">
          <a:xfrm>
            <a:off x="6629400" y="4346575"/>
            <a:ext cx="2286000" cy="2514600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50000">
                <a:srgbClr val="3366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7" name="AutoShape 8"/>
          <p:cNvSpPr>
            <a:spLocks noChangeArrowheads="1"/>
          </p:cNvSpPr>
          <p:nvPr/>
        </p:nvSpPr>
        <p:spPr bwMode="auto">
          <a:xfrm>
            <a:off x="6851650" y="4879975"/>
            <a:ext cx="1870075" cy="1846263"/>
          </a:xfrm>
          <a:prstGeom prst="flowChartAlternateProces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0"/>
            <a:ext cx="17526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551488"/>
            <a:ext cx="1905000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34000"/>
            <a:ext cx="18288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1" name="AutoShape 2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42" name="Text Box 2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34925" y="3048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Round 1</a:t>
            </a:r>
            <a:endParaRPr lang="en-US" altLang="en-US" sz="1600" b="1">
              <a:latin typeface="Arial" panose="020B0604020202020204" pitchFamily="34" charset="0"/>
            </a:endParaRPr>
          </a:p>
        </p:txBody>
      </p:sp>
      <p:sp>
        <p:nvSpPr>
          <p:cNvPr id="1043" name="AutoShape 2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1371600" y="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44" name="Text Box 26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1447800" y="3048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Round 2</a:t>
            </a:r>
          </a:p>
        </p:txBody>
      </p:sp>
      <p:sp>
        <p:nvSpPr>
          <p:cNvPr id="1045" name="AutoShape 24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2743200" y="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46" name="Text Box 27">
            <a:hlinkClick r:id="rId14" action="ppaction://hlinksldjump"/>
          </p:cNvPr>
          <p:cNvSpPr txBox="1">
            <a:spLocks noChangeArrowheads="1"/>
          </p:cNvSpPr>
          <p:nvPr/>
        </p:nvSpPr>
        <p:spPr bwMode="auto">
          <a:xfrm>
            <a:off x="2784475" y="180975"/>
            <a:ext cx="1143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Final</a:t>
            </a:r>
            <a:b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Jeopardy</a:t>
            </a:r>
            <a:endParaRPr lang="en-US" altLang="en-US" sz="1600" b="1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" name="Ink 1"/>
              <p14:cNvContentPartPr/>
              <p14:nvPr/>
            </p14:nvContentPartPr>
            <p14:xfrm>
              <a:off x="671400" y="735840"/>
              <a:ext cx="5365440" cy="11718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62040" y="726480"/>
                <a:ext cx="5384160" cy="1190520"/>
              </a:xfrm>
              <a:prstGeom prst="rect">
                <a:avLst/>
              </a:prstGeom>
            </p:spPr>
          </p:pic>
        </mc:Fallback>
      </mc:AlternateContent>
    </p:spTree>
    <p:controls>
      <mc:AlternateContent xmlns:mc="http://schemas.openxmlformats.org/markup-compatibility/2006">
        <mc:Choice xmlns:v="urn:schemas-microsoft-com:vml" Requires="v">
          <p:control spid="1051" r:id="rId2" imgW="2247840" imgH="523800"/>
        </mc:Choice>
        <mc:Fallback>
          <p:control r:id="rId2" imgW="2247840" imgH="523800">
            <p:pic>
              <p:nvPicPr>
                <p:cNvPr id="1026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6075" y="4273550"/>
                  <a:ext cx="2244725" cy="5270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2" r:id="rId3" imgW="2276640" imgH="609480"/>
        </mc:Choice>
        <mc:Fallback>
          <p:control r:id="rId3" imgW="2276640" imgH="609480">
            <p:pic>
              <p:nvPicPr>
                <p:cNvPr id="1027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35350" y="4230688"/>
                  <a:ext cx="2279650" cy="61277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3" r:id="rId4" imgW="2276640" imgH="609480"/>
        </mc:Choice>
        <mc:Fallback>
          <p:control r:id="rId4" imgW="2276640" imgH="609480">
            <p:pic>
              <p:nvPicPr>
                <p:cNvPr id="1028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35750" y="4230688"/>
                  <a:ext cx="2279650" cy="61277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WordArt 1027"/>
          <p:cNvSpPr>
            <a:spLocks noChangeArrowheads="1" noChangeShapeType="1" noTextEdit="1"/>
          </p:cNvSpPr>
          <p:nvPr/>
        </p:nvSpPr>
        <p:spPr bwMode="auto">
          <a:xfrm>
            <a:off x="2133600" y="0"/>
            <a:ext cx="4787900" cy="62865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Daily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Double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32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ilydou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$400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13239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A communicator that bullies &amp; intimidates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$400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802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Aggressive communicator</a:t>
            </a:r>
          </a:p>
        </p:txBody>
      </p:sp>
      <p:sp>
        <p:nvSpPr>
          <p:cNvPr id="23556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3557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$500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1938338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Being able to connect with/understand other peoples emotions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$500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empathy</a:t>
            </a:r>
          </a:p>
        </p:txBody>
      </p:sp>
      <p:sp>
        <p:nvSpPr>
          <p:cNvPr id="25604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5605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$100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2 types of anxiety disorders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$100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2554288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Phobia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OCD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>
              <a:latin typeface="Arial" panose="020B0604020202020204" pitchFamily="34" charset="0"/>
            </a:endParaRPr>
          </a:p>
        </p:txBody>
      </p:sp>
      <p:sp>
        <p:nvSpPr>
          <p:cNvPr id="27652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653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$200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Causes nightmares &amp; flashbacks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$200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Post-traumatic stress disorder</a:t>
            </a:r>
          </a:p>
        </p:txBody>
      </p:sp>
      <p:sp>
        <p:nvSpPr>
          <p:cNvPr id="29700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01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$300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2862263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Depression treatment: medication,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mood boosting activities &amp; 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4"/>
          <p:cNvSpPr>
            <a:spLocks noChangeArrowheads="1"/>
          </p:cNvSpPr>
          <p:nvPr/>
        </p:nvSpPr>
        <p:spPr bwMode="auto">
          <a:xfrm>
            <a:off x="123825" y="534988"/>
            <a:ext cx="7162800" cy="60960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50000">
                <a:srgbClr val="0033CC"/>
              </a:gs>
              <a:gs pos="100000">
                <a:srgbClr val="000066"/>
              </a:gs>
            </a:gsLst>
            <a:lin ang="18900000" scaled="1"/>
          </a:gra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099" name="AutoShape 234"/>
          <p:cNvSpPr>
            <a:spLocks noChangeArrowheads="1"/>
          </p:cNvSpPr>
          <p:nvPr/>
        </p:nvSpPr>
        <p:spPr bwMode="auto">
          <a:xfrm>
            <a:off x="152400" y="642938"/>
            <a:ext cx="1193800" cy="1023937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00" name="AutoShape 244"/>
          <p:cNvSpPr>
            <a:spLocks noChangeArrowheads="1"/>
          </p:cNvSpPr>
          <p:nvPr/>
        </p:nvSpPr>
        <p:spPr bwMode="auto">
          <a:xfrm>
            <a:off x="4927600" y="654050"/>
            <a:ext cx="1193800" cy="102235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01" name="AutoShape 245"/>
          <p:cNvSpPr>
            <a:spLocks noChangeArrowheads="1"/>
          </p:cNvSpPr>
          <p:nvPr/>
        </p:nvSpPr>
        <p:spPr bwMode="auto">
          <a:xfrm>
            <a:off x="3733800" y="654050"/>
            <a:ext cx="1193800" cy="102235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02" name="AutoShape 246"/>
          <p:cNvSpPr>
            <a:spLocks noChangeArrowheads="1"/>
          </p:cNvSpPr>
          <p:nvPr/>
        </p:nvSpPr>
        <p:spPr bwMode="auto">
          <a:xfrm>
            <a:off x="2540000" y="654050"/>
            <a:ext cx="1193800" cy="102235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03" name="AutoShape 247"/>
          <p:cNvSpPr>
            <a:spLocks noChangeArrowheads="1"/>
          </p:cNvSpPr>
          <p:nvPr/>
        </p:nvSpPr>
        <p:spPr bwMode="auto">
          <a:xfrm>
            <a:off x="1346200" y="654050"/>
            <a:ext cx="1193800" cy="102235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04" name="Text Box 248"/>
          <p:cNvSpPr txBox="1">
            <a:spLocks noChangeArrowheads="1"/>
          </p:cNvSpPr>
          <p:nvPr/>
        </p:nvSpPr>
        <p:spPr bwMode="auto">
          <a:xfrm>
            <a:off x="228600" y="762000"/>
            <a:ext cx="1066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  <a:latin typeface="Arial" panose="020B0604020202020204" pitchFamily="34" charset="0"/>
              </a:rPr>
              <a:t>Maslows Heirarchy</a:t>
            </a:r>
            <a:r>
              <a:rPr lang="en-US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 	</a:t>
            </a:r>
          </a:p>
        </p:txBody>
      </p:sp>
      <p:sp>
        <p:nvSpPr>
          <p:cNvPr id="4105" name="Text Box 249"/>
          <p:cNvSpPr txBox="1">
            <a:spLocks noChangeArrowheads="1"/>
          </p:cNvSpPr>
          <p:nvPr/>
        </p:nvSpPr>
        <p:spPr bwMode="auto">
          <a:xfrm>
            <a:off x="1371600" y="806450"/>
            <a:ext cx="1066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  <a:latin typeface="Arial" panose="020B0604020202020204" pitchFamily="34" charset="0"/>
              </a:rPr>
              <a:t>Character</a:t>
            </a:r>
          </a:p>
        </p:txBody>
      </p:sp>
      <p:sp>
        <p:nvSpPr>
          <p:cNvPr id="4106" name="Text Box 250"/>
          <p:cNvSpPr txBox="1">
            <a:spLocks noChangeArrowheads="1"/>
          </p:cNvSpPr>
          <p:nvPr/>
        </p:nvSpPr>
        <p:spPr bwMode="auto">
          <a:xfrm>
            <a:off x="2590800" y="990600"/>
            <a:ext cx="1143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  <a:latin typeface="Arial" panose="020B0604020202020204" pitchFamily="34" charset="0"/>
              </a:rPr>
              <a:t>Mental Illness</a:t>
            </a:r>
          </a:p>
        </p:txBody>
      </p:sp>
      <p:sp>
        <p:nvSpPr>
          <p:cNvPr id="4107" name="Text Box 251"/>
          <p:cNvSpPr txBox="1">
            <a:spLocks noChangeArrowheads="1"/>
          </p:cNvSpPr>
          <p:nvPr/>
        </p:nvSpPr>
        <p:spPr bwMode="auto">
          <a:xfrm>
            <a:off x="3810000" y="806450"/>
            <a:ext cx="1143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  <a:latin typeface="Arial" panose="020B0604020202020204" pitchFamily="34" charset="0"/>
              </a:rPr>
              <a:t>Interpersonal skills</a:t>
            </a:r>
          </a:p>
        </p:txBody>
      </p:sp>
      <p:sp>
        <p:nvSpPr>
          <p:cNvPr id="4108" name="Text Box 252"/>
          <p:cNvSpPr txBox="1">
            <a:spLocks noChangeArrowheads="1"/>
          </p:cNvSpPr>
          <p:nvPr/>
        </p:nvSpPr>
        <p:spPr bwMode="auto">
          <a:xfrm>
            <a:off x="4953000" y="80645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  <a:latin typeface="Arial" panose="020B0604020202020204" pitchFamily="34" charset="0"/>
              </a:rPr>
              <a:t>Stress</a:t>
            </a:r>
          </a:p>
        </p:txBody>
      </p:sp>
      <p:sp>
        <p:nvSpPr>
          <p:cNvPr id="4109" name="AutoShape 233"/>
          <p:cNvSpPr>
            <a:spLocks noChangeArrowheads="1"/>
          </p:cNvSpPr>
          <p:nvPr/>
        </p:nvSpPr>
        <p:spPr bwMode="auto">
          <a:xfrm>
            <a:off x="152400" y="1666875"/>
            <a:ext cx="1193800" cy="10223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10" name="Text Box 254">
            <a:hlinkClick r:id="rId2" action="ppaction://hlinksldjump" highlightClick="1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152400" y="19192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$100</a:t>
            </a:r>
          </a:p>
        </p:txBody>
      </p:sp>
      <p:sp>
        <p:nvSpPr>
          <p:cNvPr id="4111" name="AutoShape 227"/>
          <p:cNvSpPr>
            <a:spLocks noChangeArrowheads="1"/>
          </p:cNvSpPr>
          <p:nvPr/>
        </p:nvSpPr>
        <p:spPr bwMode="auto">
          <a:xfrm>
            <a:off x="1346200" y="1666875"/>
            <a:ext cx="1193800" cy="10223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12" name="Text Box 260">
            <a:hlinkClick r:id="rId4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1295400" y="19192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$100</a:t>
            </a:r>
          </a:p>
        </p:txBody>
      </p:sp>
      <p:sp>
        <p:nvSpPr>
          <p:cNvPr id="4113" name="AutoShape 221"/>
          <p:cNvSpPr>
            <a:spLocks noChangeArrowheads="1"/>
          </p:cNvSpPr>
          <p:nvPr/>
        </p:nvSpPr>
        <p:spPr bwMode="auto">
          <a:xfrm>
            <a:off x="2540000" y="1666875"/>
            <a:ext cx="1193800" cy="10223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14" name="Text Box 261">
            <a:hlinkClick r:id="rId5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2514600" y="19192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$100</a:t>
            </a:r>
          </a:p>
        </p:txBody>
      </p:sp>
      <p:sp>
        <p:nvSpPr>
          <p:cNvPr id="4115" name="AutoShape 215"/>
          <p:cNvSpPr>
            <a:spLocks noChangeArrowheads="1"/>
          </p:cNvSpPr>
          <p:nvPr/>
        </p:nvSpPr>
        <p:spPr bwMode="auto">
          <a:xfrm>
            <a:off x="3733800" y="1666875"/>
            <a:ext cx="1193800" cy="10223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16" name="Text Box 262">
            <a:hlinkClick r:id="rId6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3733800" y="19192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$100</a:t>
            </a:r>
          </a:p>
        </p:txBody>
      </p:sp>
      <p:sp>
        <p:nvSpPr>
          <p:cNvPr id="4117" name="AutoShape 209"/>
          <p:cNvSpPr>
            <a:spLocks noChangeArrowheads="1"/>
          </p:cNvSpPr>
          <p:nvPr/>
        </p:nvSpPr>
        <p:spPr bwMode="auto">
          <a:xfrm>
            <a:off x="4927600" y="1666875"/>
            <a:ext cx="1193800" cy="10223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18" name="Text Box 263">
            <a:hlinkClick r:id="rId7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4876800" y="19192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$100</a:t>
            </a:r>
          </a:p>
        </p:txBody>
      </p:sp>
      <p:sp>
        <p:nvSpPr>
          <p:cNvPr id="4119" name="AutoShape 203"/>
          <p:cNvSpPr>
            <a:spLocks noChangeArrowheads="1"/>
          </p:cNvSpPr>
          <p:nvPr/>
        </p:nvSpPr>
        <p:spPr bwMode="auto">
          <a:xfrm>
            <a:off x="6121400" y="1666875"/>
            <a:ext cx="1193800" cy="10223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20" name="AutoShape 232"/>
          <p:cNvSpPr>
            <a:spLocks noChangeArrowheads="1"/>
          </p:cNvSpPr>
          <p:nvPr/>
        </p:nvSpPr>
        <p:spPr bwMode="auto">
          <a:xfrm>
            <a:off x="152400" y="2689225"/>
            <a:ext cx="1193800" cy="102393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21" name="Text Box 265">
            <a:hlinkClick r:id="rId8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152400" y="29098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$200</a:t>
            </a:r>
          </a:p>
        </p:txBody>
      </p:sp>
      <p:sp>
        <p:nvSpPr>
          <p:cNvPr id="4122" name="AutoShape 226"/>
          <p:cNvSpPr>
            <a:spLocks noChangeArrowheads="1"/>
          </p:cNvSpPr>
          <p:nvPr/>
        </p:nvSpPr>
        <p:spPr bwMode="auto">
          <a:xfrm>
            <a:off x="1346200" y="2689225"/>
            <a:ext cx="1193800" cy="102393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23" name="Text Box 266">
            <a:hlinkClick r:id="rId9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1295400" y="29098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$200</a:t>
            </a:r>
          </a:p>
        </p:txBody>
      </p:sp>
      <p:sp>
        <p:nvSpPr>
          <p:cNvPr id="4124" name="AutoShape 220"/>
          <p:cNvSpPr>
            <a:spLocks noChangeArrowheads="1"/>
          </p:cNvSpPr>
          <p:nvPr/>
        </p:nvSpPr>
        <p:spPr bwMode="auto">
          <a:xfrm>
            <a:off x="2540000" y="2689225"/>
            <a:ext cx="1193800" cy="102393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25" name="Text Box 267">
            <a:hlinkClick r:id="rId10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2514600" y="29098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$200</a:t>
            </a:r>
          </a:p>
        </p:txBody>
      </p:sp>
      <p:sp>
        <p:nvSpPr>
          <p:cNvPr id="4126" name="AutoShape 214"/>
          <p:cNvSpPr>
            <a:spLocks noChangeArrowheads="1"/>
          </p:cNvSpPr>
          <p:nvPr/>
        </p:nvSpPr>
        <p:spPr bwMode="auto">
          <a:xfrm>
            <a:off x="3733800" y="2689225"/>
            <a:ext cx="1193800" cy="102393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27" name="Text Box 268">
            <a:hlinkClick r:id="rId11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3733800" y="29098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$200</a:t>
            </a:r>
          </a:p>
        </p:txBody>
      </p:sp>
      <p:sp>
        <p:nvSpPr>
          <p:cNvPr id="4128" name="AutoShape 208"/>
          <p:cNvSpPr>
            <a:spLocks noChangeArrowheads="1"/>
          </p:cNvSpPr>
          <p:nvPr/>
        </p:nvSpPr>
        <p:spPr bwMode="auto">
          <a:xfrm>
            <a:off x="4927600" y="2689225"/>
            <a:ext cx="1193800" cy="102393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29" name="Text Box 269">
            <a:hlinkClick r:id="rId12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4876800" y="29098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$200</a:t>
            </a:r>
          </a:p>
        </p:txBody>
      </p:sp>
      <p:sp>
        <p:nvSpPr>
          <p:cNvPr id="4130" name="AutoShape 202"/>
          <p:cNvSpPr>
            <a:spLocks noChangeArrowheads="1"/>
          </p:cNvSpPr>
          <p:nvPr/>
        </p:nvSpPr>
        <p:spPr bwMode="auto">
          <a:xfrm>
            <a:off x="6121400" y="2689225"/>
            <a:ext cx="1193800" cy="102393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31" name="AutoShape 231"/>
          <p:cNvSpPr>
            <a:spLocks noChangeArrowheads="1"/>
          </p:cNvSpPr>
          <p:nvPr/>
        </p:nvSpPr>
        <p:spPr bwMode="auto">
          <a:xfrm>
            <a:off x="152400" y="3713163"/>
            <a:ext cx="1193800" cy="10223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32" name="Text Box 271">
            <a:hlinkClick r:id="rId13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152400" y="39766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$300</a:t>
            </a:r>
          </a:p>
        </p:txBody>
      </p:sp>
      <p:sp>
        <p:nvSpPr>
          <p:cNvPr id="4133" name="AutoShape 225"/>
          <p:cNvSpPr>
            <a:spLocks noChangeArrowheads="1"/>
          </p:cNvSpPr>
          <p:nvPr/>
        </p:nvSpPr>
        <p:spPr bwMode="auto">
          <a:xfrm>
            <a:off x="1346200" y="3713163"/>
            <a:ext cx="1193800" cy="10223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34" name="Text Box 272">
            <a:hlinkClick r:id="rId14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1295400" y="39766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$300</a:t>
            </a:r>
          </a:p>
        </p:txBody>
      </p:sp>
      <p:sp>
        <p:nvSpPr>
          <p:cNvPr id="4135" name="AutoShape 219"/>
          <p:cNvSpPr>
            <a:spLocks noChangeArrowheads="1"/>
          </p:cNvSpPr>
          <p:nvPr/>
        </p:nvSpPr>
        <p:spPr bwMode="auto">
          <a:xfrm>
            <a:off x="2540000" y="3713163"/>
            <a:ext cx="1193800" cy="10223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36" name="Text Box 273">
            <a:hlinkClick r:id="rId15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2514600" y="39766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$300</a:t>
            </a:r>
          </a:p>
        </p:txBody>
      </p:sp>
      <p:sp>
        <p:nvSpPr>
          <p:cNvPr id="4137" name="AutoShape 213"/>
          <p:cNvSpPr>
            <a:spLocks noChangeArrowheads="1"/>
          </p:cNvSpPr>
          <p:nvPr/>
        </p:nvSpPr>
        <p:spPr bwMode="auto">
          <a:xfrm>
            <a:off x="3733800" y="3713163"/>
            <a:ext cx="1193800" cy="10223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38" name="Text Box 274">
            <a:hlinkClick r:id="rId16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3733800" y="39766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$300</a:t>
            </a:r>
          </a:p>
        </p:txBody>
      </p:sp>
      <p:sp>
        <p:nvSpPr>
          <p:cNvPr id="4139" name="AutoShape 207"/>
          <p:cNvSpPr>
            <a:spLocks noChangeArrowheads="1"/>
          </p:cNvSpPr>
          <p:nvPr/>
        </p:nvSpPr>
        <p:spPr bwMode="auto">
          <a:xfrm>
            <a:off x="4927600" y="3713163"/>
            <a:ext cx="1193800" cy="10223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40" name="Text Box 275">
            <a:hlinkClick r:id="rId17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4876800" y="39766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$300</a:t>
            </a:r>
          </a:p>
        </p:txBody>
      </p:sp>
      <p:sp>
        <p:nvSpPr>
          <p:cNvPr id="4141" name="AutoShape 201"/>
          <p:cNvSpPr>
            <a:spLocks noChangeArrowheads="1"/>
          </p:cNvSpPr>
          <p:nvPr/>
        </p:nvSpPr>
        <p:spPr bwMode="auto">
          <a:xfrm>
            <a:off x="6121400" y="3713163"/>
            <a:ext cx="1193800" cy="10223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42" name="AutoShape 230"/>
          <p:cNvSpPr>
            <a:spLocks noChangeArrowheads="1"/>
          </p:cNvSpPr>
          <p:nvPr/>
        </p:nvSpPr>
        <p:spPr bwMode="auto">
          <a:xfrm>
            <a:off x="152400" y="4735513"/>
            <a:ext cx="1193800" cy="102393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43" name="Text Box 277">
            <a:hlinkClick r:id="rId18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152400" y="49672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$400</a:t>
            </a:r>
          </a:p>
        </p:txBody>
      </p:sp>
      <p:sp>
        <p:nvSpPr>
          <p:cNvPr id="4144" name="AutoShape 224"/>
          <p:cNvSpPr>
            <a:spLocks noChangeArrowheads="1"/>
          </p:cNvSpPr>
          <p:nvPr/>
        </p:nvSpPr>
        <p:spPr bwMode="auto">
          <a:xfrm>
            <a:off x="1346200" y="4735513"/>
            <a:ext cx="1193800" cy="102393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45" name="Text Box 278">
            <a:hlinkClick r:id="rId19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1295400" y="49672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$400</a:t>
            </a:r>
          </a:p>
        </p:txBody>
      </p:sp>
      <p:sp>
        <p:nvSpPr>
          <p:cNvPr id="4146" name="AutoShape 218"/>
          <p:cNvSpPr>
            <a:spLocks noChangeArrowheads="1"/>
          </p:cNvSpPr>
          <p:nvPr/>
        </p:nvSpPr>
        <p:spPr bwMode="auto">
          <a:xfrm>
            <a:off x="2540000" y="4735513"/>
            <a:ext cx="1193800" cy="102393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47" name="Text Box 279">
            <a:hlinkClick r:id="rId20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2514600" y="49672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$400</a:t>
            </a:r>
          </a:p>
        </p:txBody>
      </p:sp>
      <p:sp>
        <p:nvSpPr>
          <p:cNvPr id="4148" name="AutoShape 212"/>
          <p:cNvSpPr>
            <a:spLocks noChangeArrowheads="1"/>
          </p:cNvSpPr>
          <p:nvPr/>
        </p:nvSpPr>
        <p:spPr bwMode="auto">
          <a:xfrm>
            <a:off x="3733800" y="4735513"/>
            <a:ext cx="1193800" cy="102393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49" name="Text Box 280">
            <a:hlinkClick r:id="rId21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3733800" y="49672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$400</a:t>
            </a:r>
          </a:p>
        </p:txBody>
      </p:sp>
      <p:sp>
        <p:nvSpPr>
          <p:cNvPr id="4150" name="AutoShape 206"/>
          <p:cNvSpPr>
            <a:spLocks noChangeArrowheads="1"/>
          </p:cNvSpPr>
          <p:nvPr/>
        </p:nvSpPr>
        <p:spPr bwMode="auto">
          <a:xfrm>
            <a:off x="4927600" y="4735513"/>
            <a:ext cx="1193800" cy="102393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51" name="Text Box 281">
            <a:hlinkClick r:id="rId22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4876800" y="49672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$400</a:t>
            </a:r>
          </a:p>
        </p:txBody>
      </p:sp>
      <p:sp>
        <p:nvSpPr>
          <p:cNvPr id="4152" name="AutoShape 200"/>
          <p:cNvSpPr>
            <a:spLocks noChangeArrowheads="1"/>
          </p:cNvSpPr>
          <p:nvPr/>
        </p:nvSpPr>
        <p:spPr bwMode="auto">
          <a:xfrm>
            <a:off x="6121400" y="4735513"/>
            <a:ext cx="1193800" cy="102393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53" name="AutoShape 229"/>
          <p:cNvSpPr>
            <a:spLocks noChangeArrowheads="1"/>
          </p:cNvSpPr>
          <p:nvPr/>
        </p:nvSpPr>
        <p:spPr bwMode="auto">
          <a:xfrm>
            <a:off x="152400" y="5759450"/>
            <a:ext cx="1193800" cy="10223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54" name="Text Box 283">
            <a:hlinkClick r:id="rId23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152400" y="60340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$500</a:t>
            </a:r>
          </a:p>
        </p:txBody>
      </p:sp>
      <p:sp>
        <p:nvSpPr>
          <p:cNvPr id="4155" name="AutoShape 223"/>
          <p:cNvSpPr>
            <a:spLocks noChangeArrowheads="1"/>
          </p:cNvSpPr>
          <p:nvPr/>
        </p:nvSpPr>
        <p:spPr bwMode="auto">
          <a:xfrm>
            <a:off x="1346200" y="5759450"/>
            <a:ext cx="1193800" cy="10223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56" name="Text Box 284">
            <a:hlinkClick r:id="rId24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1295400" y="60340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$500</a:t>
            </a:r>
          </a:p>
        </p:txBody>
      </p:sp>
      <p:sp>
        <p:nvSpPr>
          <p:cNvPr id="4157" name="AutoShape 217"/>
          <p:cNvSpPr>
            <a:spLocks noChangeArrowheads="1"/>
          </p:cNvSpPr>
          <p:nvPr/>
        </p:nvSpPr>
        <p:spPr bwMode="auto">
          <a:xfrm>
            <a:off x="2540000" y="5759450"/>
            <a:ext cx="1193800" cy="10223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58" name="Text Box 285">
            <a:hlinkClick r:id="rId25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2514600" y="60340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$500</a:t>
            </a:r>
          </a:p>
        </p:txBody>
      </p:sp>
      <p:sp>
        <p:nvSpPr>
          <p:cNvPr id="4159" name="AutoShape 211"/>
          <p:cNvSpPr>
            <a:spLocks noChangeArrowheads="1"/>
          </p:cNvSpPr>
          <p:nvPr/>
        </p:nvSpPr>
        <p:spPr bwMode="auto">
          <a:xfrm>
            <a:off x="3733800" y="5759450"/>
            <a:ext cx="1193800" cy="10223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60" name="Text Box 286">
            <a:hlinkClick r:id="rId26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3733800" y="60340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$500</a:t>
            </a:r>
          </a:p>
        </p:txBody>
      </p:sp>
      <p:sp>
        <p:nvSpPr>
          <p:cNvPr id="4161" name="AutoShape 205"/>
          <p:cNvSpPr>
            <a:spLocks noChangeArrowheads="1"/>
          </p:cNvSpPr>
          <p:nvPr/>
        </p:nvSpPr>
        <p:spPr bwMode="auto">
          <a:xfrm>
            <a:off x="4927600" y="5759450"/>
            <a:ext cx="1193800" cy="10223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62" name="Text Box 287">
            <a:hlinkClick r:id="rId27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4876800" y="60340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$500</a:t>
            </a:r>
          </a:p>
        </p:txBody>
      </p:sp>
      <p:sp>
        <p:nvSpPr>
          <p:cNvPr id="4163" name="AutoShape 199"/>
          <p:cNvSpPr>
            <a:spLocks noChangeArrowheads="1"/>
          </p:cNvSpPr>
          <p:nvPr/>
        </p:nvSpPr>
        <p:spPr bwMode="auto">
          <a:xfrm>
            <a:off x="6121400" y="5759450"/>
            <a:ext cx="1193800" cy="10223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64" name="Text Box 288">
            <a:hlinkClick r:id="rId28" action="ppaction://hlinksldjump">
              <a:snd r:embed="rId3" name="question.wav"/>
            </a:hlinkClick>
          </p:cNvPr>
          <p:cNvSpPr txBox="1">
            <a:spLocks noChangeArrowheads="1"/>
          </p:cNvSpPr>
          <p:nvPr/>
        </p:nvSpPr>
        <p:spPr bwMode="auto">
          <a:xfrm>
            <a:off x="6096000" y="60340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2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65" name="AutoShape 324">
            <a:hlinkClick r:id="rId29" action="ppaction://hlinksldjump"/>
          </p:cNvPr>
          <p:cNvSpPr>
            <a:spLocks noChangeArrowheads="1"/>
          </p:cNvSpPr>
          <p:nvPr/>
        </p:nvSpPr>
        <p:spPr bwMode="auto">
          <a:xfrm>
            <a:off x="7924800" y="6858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66" name="Text Box 325">
            <a:hlinkClick r:id="rId29" action="ppaction://hlinksldjump"/>
          </p:cNvPr>
          <p:cNvSpPr txBox="1">
            <a:spLocks noChangeArrowheads="1"/>
          </p:cNvSpPr>
          <p:nvPr/>
        </p:nvSpPr>
        <p:spPr bwMode="auto">
          <a:xfrm>
            <a:off x="7918450" y="990600"/>
            <a:ext cx="1254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Round 2</a:t>
            </a:r>
            <a:endParaRPr lang="en-US" altLang="en-US" sz="1600" b="1">
              <a:latin typeface="Arial" panose="020B0604020202020204" pitchFamily="34" charset="0"/>
            </a:endParaRPr>
          </a:p>
        </p:txBody>
      </p:sp>
      <p:sp>
        <p:nvSpPr>
          <p:cNvPr id="4167" name="AutoShape 327">
            <a:hlinkClick r:id="rId30" action="ppaction://hlinksldjump"/>
          </p:cNvPr>
          <p:cNvSpPr>
            <a:spLocks noChangeArrowheads="1"/>
          </p:cNvSpPr>
          <p:nvPr/>
        </p:nvSpPr>
        <p:spPr bwMode="auto">
          <a:xfrm>
            <a:off x="7924800" y="1752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68" name="Text Box 328">
            <a:hlinkClick r:id="rId30" action="ppaction://hlinksldjump"/>
          </p:cNvPr>
          <p:cNvSpPr txBox="1">
            <a:spLocks noChangeArrowheads="1"/>
          </p:cNvSpPr>
          <p:nvPr/>
        </p:nvSpPr>
        <p:spPr bwMode="auto">
          <a:xfrm>
            <a:off x="8001000" y="1905000"/>
            <a:ext cx="1143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Final Jeopardy</a:t>
            </a:r>
          </a:p>
        </p:txBody>
      </p:sp>
      <p:sp>
        <p:nvSpPr>
          <p:cNvPr id="4169" name="AutoShape 330">
            <a:hlinkClick r:id="rId31" action="ppaction://hlinksldjump"/>
          </p:cNvPr>
          <p:cNvSpPr>
            <a:spLocks noChangeArrowheads="1"/>
          </p:cNvSpPr>
          <p:nvPr/>
        </p:nvSpPr>
        <p:spPr bwMode="auto">
          <a:xfrm>
            <a:off x="7924800" y="28194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70" name="Text Box 331">
            <a:hlinkClick r:id="rId31" action="ppaction://hlinksldjump"/>
          </p:cNvPr>
          <p:cNvSpPr txBox="1">
            <a:spLocks noChangeArrowheads="1"/>
          </p:cNvSpPr>
          <p:nvPr/>
        </p:nvSpPr>
        <p:spPr bwMode="auto">
          <a:xfrm>
            <a:off x="7966075" y="31242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  <a:endParaRPr lang="en-US" altLang="en-US" sz="1600" b="1">
              <a:latin typeface="Arial" panose="020B0604020202020204" pitchFamily="34" charset="0"/>
            </a:endParaRPr>
          </a:p>
        </p:txBody>
      </p:sp>
      <p:sp>
        <p:nvSpPr>
          <p:cNvPr id="4171" name="TextBox 1"/>
          <p:cNvSpPr txBox="1">
            <a:spLocks noChangeArrowheads="1"/>
          </p:cNvSpPr>
          <p:nvPr/>
        </p:nvSpPr>
        <p:spPr bwMode="auto">
          <a:xfrm>
            <a:off x="6172200" y="762000"/>
            <a:ext cx="914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537" name="Ink 4536"/>
              <p14:cNvContentPartPr/>
              <p14:nvPr/>
            </p14:nvContentPartPr>
            <p14:xfrm>
              <a:off x="3300480" y="4314600"/>
              <a:ext cx="360" cy="360"/>
            </p14:xfrm>
          </p:contentPart>
        </mc:Choice>
        <mc:Fallback>
          <p:pic>
            <p:nvPicPr>
              <p:cNvPr id="4537" name="Ink 4536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291120" y="430524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4728" name="SMARTInkShape-537"/>
          <p:cNvSpPr/>
          <p:nvPr/>
        </p:nvSpPr>
        <p:spPr>
          <a:xfrm>
            <a:off x="3951288" y="2994025"/>
            <a:ext cx="942975" cy="363538"/>
          </a:xfrm>
          <a:custGeom>
            <a:avLst/>
            <a:gdLst/>
            <a:ahLst/>
            <a:cxnLst/>
            <a:rect l="0" t="0" r="0" b="0"/>
            <a:pathLst>
              <a:path w="941947" h="363737">
                <a:moveTo>
                  <a:pt x="134701" y="49871"/>
                </a:moveTo>
                <a:lnTo>
                  <a:pt x="134701" y="53663"/>
                </a:lnTo>
                <a:lnTo>
                  <a:pt x="120228" y="87947"/>
                </a:lnTo>
                <a:lnTo>
                  <a:pt x="102780" y="121618"/>
                </a:lnTo>
                <a:lnTo>
                  <a:pt x="79805" y="157067"/>
                </a:lnTo>
                <a:lnTo>
                  <a:pt x="65767" y="190519"/>
                </a:lnTo>
                <a:lnTo>
                  <a:pt x="50646" y="222998"/>
                </a:lnTo>
                <a:lnTo>
                  <a:pt x="35989" y="255959"/>
                </a:lnTo>
                <a:lnTo>
                  <a:pt x="23509" y="285401"/>
                </a:lnTo>
                <a:lnTo>
                  <a:pt x="10972" y="317513"/>
                </a:lnTo>
                <a:lnTo>
                  <a:pt x="6753" y="340458"/>
                </a:lnTo>
                <a:lnTo>
                  <a:pt x="6540" y="343608"/>
                </a:lnTo>
                <a:lnTo>
                  <a:pt x="4186" y="349225"/>
                </a:lnTo>
                <a:lnTo>
                  <a:pt x="0" y="355506"/>
                </a:lnTo>
                <a:lnTo>
                  <a:pt x="450" y="356021"/>
                </a:lnTo>
                <a:lnTo>
                  <a:pt x="5211" y="356916"/>
                </a:lnTo>
                <a:lnTo>
                  <a:pt x="9638" y="357011"/>
                </a:lnTo>
                <a:lnTo>
                  <a:pt x="10845" y="356231"/>
                </a:lnTo>
                <a:lnTo>
                  <a:pt x="11649" y="354917"/>
                </a:lnTo>
                <a:lnTo>
                  <a:pt x="12185" y="353247"/>
                </a:lnTo>
                <a:lnTo>
                  <a:pt x="37564" y="320030"/>
                </a:lnTo>
                <a:lnTo>
                  <a:pt x="56217" y="290384"/>
                </a:lnTo>
                <a:lnTo>
                  <a:pt x="72553" y="263480"/>
                </a:lnTo>
                <a:lnTo>
                  <a:pt x="92474" y="233283"/>
                </a:lnTo>
                <a:lnTo>
                  <a:pt x="113458" y="201317"/>
                </a:lnTo>
                <a:lnTo>
                  <a:pt x="134757" y="169621"/>
                </a:lnTo>
                <a:lnTo>
                  <a:pt x="158265" y="137211"/>
                </a:lnTo>
                <a:lnTo>
                  <a:pt x="187069" y="101607"/>
                </a:lnTo>
                <a:lnTo>
                  <a:pt x="217865" y="71644"/>
                </a:lnTo>
                <a:lnTo>
                  <a:pt x="249761" y="39421"/>
                </a:lnTo>
                <a:lnTo>
                  <a:pt x="281987" y="13309"/>
                </a:lnTo>
                <a:lnTo>
                  <a:pt x="298334" y="2183"/>
                </a:lnTo>
                <a:lnTo>
                  <a:pt x="308399" y="322"/>
                </a:lnTo>
                <a:lnTo>
                  <a:pt x="310031" y="963"/>
                </a:lnTo>
                <a:lnTo>
                  <a:pt x="311119" y="2184"/>
                </a:lnTo>
                <a:lnTo>
                  <a:pt x="312328" y="5658"/>
                </a:lnTo>
                <a:lnTo>
                  <a:pt x="313168" y="20461"/>
                </a:lnTo>
                <a:lnTo>
                  <a:pt x="305507" y="50701"/>
                </a:lnTo>
                <a:lnTo>
                  <a:pt x="296499" y="78609"/>
                </a:lnTo>
                <a:lnTo>
                  <a:pt x="281373" y="112756"/>
                </a:lnTo>
                <a:lnTo>
                  <a:pt x="267765" y="140646"/>
                </a:lnTo>
                <a:lnTo>
                  <a:pt x="253679" y="169812"/>
                </a:lnTo>
                <a:lnTo>
                  <a:pt x="239451" y="202443"/>
                </a:lnTo>
                <a:lnTo>
                  <a:pt x="225181" y="232572"/>
                </a:lnTo>
                <a:lnTo>
                  <a:pt x="210899" y="261608"/>
                </a:lnTo>
                <a:lnTo>
                  <a:pt x="197406" y="289525"/>
                </a:lnTo>
                <a:lnTo>
                  <a:pt x="182744" y="324259"/>
                </a:lnTo>
                <a:lnTo>
                  <a:pt x="171867" y="350717"/>
                </a:lnTo>
                <a:lnTo>
                  <a:pt x="170849" y="358967"/>
                </a:lnTo>
                <a:lnTo>
                  <a:pt x="171500" y="360710"/>
                </a:lnTo>
                <a:lnTo>
                  <a:pt x="172727" y="361872"/>
                </a:lnTo>
                <a:lnTo>
                  <a:pt x="176208" y="363163"/>
                </a:lnTo>
                <a:lnTo>
                  <a:pt x="180401" y="363736"/>
                </a:lnTo>
                <a:lnTo>
                  <a:pt x="184910" y="361875"/>
                </a:lnTo>
                <a:lnTo>
                  <a:pt x="198065" y="350420"/>
                </a:lnTo>
                <a:lnTo>
                  <a:pt x="222734" y="320460"/>
                </a:lnTo>
                <a:lnTo>
                  <a:pt x="249457" y="288793"/>
                </a:lnTo>
                <a:lnTo>
                  <a:pt x="274360" y="261333"/>
                </a:lnTo>
                <a:lnTo>
                  <a:pt x="298055" y="229296"/>
                </a:lnTo>
                <a:lnTo>
                  <a:pt x="323949" y="198460"/>
                </a:lnTo>
                <a:lnTo>
                  <a:pt x="347937" y="165423"/>
                </a:lnTo>
                <a:lnTo>
                  <a:pt x="370125" y="134291"/>
                </a:lnTo>
                <a:lnTo>
                  <a:pt x="391781" y="104958"/>
                </a:lnTo>
                <a:lnTo>
                  <a:pt x="419639" y="72306"/>
                </a:lnTo>
                <a:lnTo>
                  <a:pt x="450017" y="39508"/>
                </a:lnTo>
                <a:lnTo>
                  <a:pt x="483970" y="7696"/>
                </a:lnTo>
                <a:lnTo>
                  <a:pt x="489163" y="3345"/>
                </a:lnTo>
                <a:lnTo>
                  <a:pt x="498601" y="0"/>
                </a:lnTo>
                <a:lnTo>
                  <a:pt x="502697" y="3697"/>
                </a:lnTo>
                <a:lnTo>
                  <a:pt x="504630" y="7653"/>
                </a:lnTo>
                <a:lnTo>
                  <a:pt x="505871" y="16660"/>
                </a:lnTo>
                <a:lnTo>
                  <a:pt x="499998" y="46925"/>
                </a:lnTo>
                <a:lnTo>
                  <a:pt x="489272" y="81115"/>
                </a:lnTo>
                <a:lnTo>
                  <a:pt x="481059" y="105695"/>
                </a:lnTo>
                <a:lnTo>
                  <a:pt x="474392" y="130176"/>
                </a:lnTo>
                <a:lnTo>
                  <a:pt x="464479" y="157538"/>
                </a:lnTo>
                <a:lnTo>
                  <a:pt x="454019" y="191435"/>
                </a:lnTo>
                <a:lnTo>
                  <a:pt x="443515" y="226765"/>
                </a:lnTo>
                <a:lnTo>
                  <a:pt x="431210" y="262201"/>
                </a:lnTo>
                <a:lnTo>
                  <a:pt x="423161" y="294731"/>
                </a:lnTo>
                <a:lnTo>
                  <a:pt x="420689" y="329297"/>
                </a:lnTo>
                <a:lnTo>
                  <a:pt x="420482" y="348419"/>
                </a:lnTo>
                <a:lnTo>
                  <a:pt x="421266" y="351296"/>
                </a:lnTo>
                <a:lnTo>
                  <a:pt x="422581" y="353215"/>
                </a:lnTo>
                <a:lnTo>
                  <a:pt x="424252" y="354494"/>
                </a:lnTo>
                <a:lnTo>
                  <a:pt x="426109" y="358032"/>
                </a:lnTo>
                <a:lnTo>
                  <a:pt x="426605" y="360086"/>
                </a:lnTo>
                <a:lnTo>
                  <a:pt x="427728" y="361456"/>
                </a:lnTo>
                <a:lnTo>
                  <a:pt x="431094" y="362978"/>
                </a:lnTo>
                <a:lnTo>
                  <a:pt x="433103" y="362590"/>
                </a:lnTo>
                <a:lnTo>
                  <a:pt x="449078" y="353522"/>
                </a:lnTo>
                <a:lnTo>
                  <a:pt x="455135" y="347281"/>
                </a:lnTo>
                <a:lnTo>
                  <a:pt x="476570" y="312625"/>
                </a:lnTo>
                <a:lnTo>
                  <a:pt x="494536" y="284511"/>
                </a:lnTo>
                <a:lnTo>
                  <a:pt x="513372" y="251324"/>
                </a:lnTo>
                <a:lnTo>
                  <a:pt x="536173" y="217810"/>
                </a:lnTo>
                <a:lnTo>
                  <a:pt x="557904" y="186320"/>
                </a:lnTo>
                <a:lnTo>
                  <a:pt x="577483" y="157169"/>
                </a:lnTo>
                <a:lnTo>
                  <a:pt x="606318" y="122120"/>
                </a:lnTo>
                <a:lnTo>
                  <a:pt x="641775" y="87893"/>
                </a:lnTo>
                <a:lnTo>
                  <a:pt x="676995" y="64218"/>
                </a:lnTo>
                <a:lnTo>
                  <a:pt x="682108" y="60216"/>
                </a:lnTo>
                <a:lnTo>
                  <a:pt x="689449" y="57963"/>
                </a:lnTo>
                <a:lnTo>
                  <a:pt x="694258" y="57436"/>
                </a:lnTo>
                <a:lnTo>
                  <a:pt x="699041" y="59318"/>
                </a:lnTo>
                <a:lnTo>
                  <a:pt x="708579" y="66994"/>
                </a:lnTo>
                <a:lnTo>
                  <a:pt x="711227" y="71504"/>
                </a:lnTo>
                <a:lnTo>
                  <a:pt x="712717" y="80622"/>
                </a:lnTo>
                <a:lnTo>
                  <a:pt x="713290" y="114982"/>
                </a:lnTo>
                <a:lnTo>
                  <a:pt x="711212" y="135838"/>
                </a:lnTo>
                <a:lnTo>
                  <a:pt x="707191" y="168011"/>
                </a:lnTo>
                <a:lnTo>
                  <a:pt x="701487" y="200031"/>
                </a:lnTo>
                <a:lnTo>
                  <a:pt x="699537" y="233989"/>
                </a:lnTo>
                <a:lnTo>
                  <a:pt x="699152" y="263863"/>
                </a:lnTo>
                <a:lnTo>
                  <a:pt x="701187" y="294206"/>
                </a:lnTo>
                <a:lnTo>
                  <a:pt x="709003" y="317827"/>
                </a:lnTo>
                <a:lnTo>
                  <a:pt x="719643" y="332906"/>
                </a:lnTo>
                <a:lnTo>
                  <a:pt x="732850" y="343636"/>
                </a:lnTo>
                <a:lnTo>
                  <a:pt x="767160" y="359300"/>
                </a:lnTo>
                <a:lnTo>
                  <a:pt x="782118" y="362745"/>
                </a:lnTo>
                <a:lnTo>
                  <a:pt x="806305" y="363115"/>
                </a:lnTo>
                <a:lnTo>
                  <a:pt x="837762" y="351985"/>
                </a:lnTo>
                <a:lnTo>
                  <a:pt x="870899" y="340343"/>
                </a:lnTo>
                <a:lnTo>
                  <a:pt x="892662" y="325940"/>
                </a:lnTo>
                <a:lnTo>
                  <a:pt x="915543" y="303919"/>
                </a:lnTo>
                <a:lnTo>
                  <a:pt x="938702" y="269852"/>
                </a:lnTo>
                <a:lnTo>
                  <a:pt x="941946" y="26418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174" name="SMARTInkShape-Group382"/>
          <p:cNvGrpSpPr>
            <a:grpSpLocks/>
          </p:cNvGrpSpPr>
          <p:nvPr/>
        </p:nvGrpSpPr>
        <p:grpSpPr bwMode="auto">
          <a:xfrm>
            <a:off x="1443038" y="1971675"/>
            <a:ext cx="842962" cy="493713"/>
            <a:chOff x="1443162" y="1972232"/>
            <a:chExt cx="842420" cy="492363"/>
          </a:xfrm>
        </p:grpSpPr>
        <p:sp>
          <p:nvSpPr>
            <p:cNvPr id="4729" name="SMARTInkShape-538"/>
            <p:cNvSpPr/>
            <p:nvPr/>
          </p:nvSpPr>
          <p:spPr>
            <a:xfrm>
              <a:off x="1443162" y="1972232"/>
              <a:ext cx="842420" cy="478114"/>
            </a:xfrm>
            <a:custGeom>
              <a:avLst/>
              <a:gdLst/>
              <a:ahLst/>
              <a:cxnLst/>
              <a:rect l="0" t="0" r="0" b="0"/>
              <a:pathLst>
                <a:path w="842420" h="477584">
                  <a:moveTo>
                    <a:pt x="164182" y="170893"/>
                  </a:moveTo>
                  <a:lnTo>
                    <a:pt x="146523" y="201977"/>
                  </a:lnTo>
                  <a:lnTo>
                    <a:pt x="129581" y="230903"/>
                  </a:lnTo>
                  <a:lnTo>
                    <a:pt x="112390" y="264609"/>
                  </a:lnTo>
                  <a:lnTo>
                    <a:pt x="94332" y="297615"/>
                  </a:lnTo>
                  <a:lnTo>
                    <a:pt x="78927" y="327503"/>
                  </a:lnTo>
                  <a:lnTo>
                    <a:pt x="63292" y="362254"/>
                  </a:lnTo>
                  <a:lnTo>
                    <a:pt x="46857" y="392049"/>
                  </a:lnTo>
                  <a:lnTo>
                    <a:pt x="30440" y="420865"/>
                  </a:lnTo>
                  <a:lnTo>
                    <a:pt x="16806" y="455048"/>
                  </a:lnTo>
                  <a:lnTo>
                    <a:pt x="297" y="477583"/>
                  </a:lnTo>
                  <a:lnTo>
                    <a:pt x="0" y="474136"/>
                  </a:lnTo>
                  <a:lnTo>
                    <a:pt x="9780" y="445923"/>
                  </a:lnTo>
                  <a:lnTo>
                    <a:pt x="22125" y="417748"/>
                  </a:lnTo>
                  <a:lnTo>
                    <a:pt x="37953" y="384264"/>
                  </a:lnTo>
                  <a:lnTo>
                    <a:pt x="50930" y="360181"/>
                  </a:lnTo>
                  <a:lnTo>
                    <a:pt x="64635" y="333602"/>
                  </a:lnTo>
                  <a:lnTo>
                    <a:pt x="78664" y="305914"/>
                  </a:lnTo>
                  <a:lnTo>
                    <a:pt x="93630" y="277734"/>
                  </a:lnTo>
                  <a:lnTo>
                    <a:pt x="110865" y="249334"/>
                  </a:lnTo>
                  <a:lnTo>
                    <a:pt x="129108" y="222954"/>
                  </a:lnTo>
                  <a:lnTo>
                    <a:pt x="147006" y="198000"/>
                  </a:lnTo>
                  <a:lnTo>
                    <a:pt x="162898" y="173680"/>
                  </a:lnTo>
                  <a:lnTo>
                    <a:pt x="180015" y="149642"/>
                  </a:lnTo>
                  <a:lnTo>
                    <a:pt x="207502" y="115913"/>
                  </a:lnTo>
                  <a:lnTo>
                    <a:pt x="237650" y="83656"/>
                  </a:lnTo>
                  <a:lnTo>
                    <a:pt x="269489" y="53483"/>
                  </a:lnTo>
                  <a:lnTo>
                    <a:pt x="291980" y="37633"/>
                  </a:lnTo>
                  <a:lnTo>
                    <a:pt x="294624" y="36809"/>
                  </a:lnTo>
                  <a:lnTo>
                    <a:pt x="297181" y="37054"/>
                  </a:lnTo>
                  <a:lnTo>
                    <a:pt x="305599" y="41457"/>
                  </a:lnTo>
                  <a:lnTo>
                    <a:pt x="306769" y="54338"/>
                  </a:lnTo>
                  <a:lnTo>
                    <a:pt x="306929" y="65909"/>
                  </a:lnTo>
                  <a:lnTo>
                    <a:pt x="299434" y="85812"/>
                  </a:lnTo>
                  <a:lnTo>
                    <a:pt x="283367" y="114375"/>
                  </a:lnTo>
                  <a:lnTo>
                    <a:pt x="272451" y="138630"/>
                  </a:lnTo>
                  <a:lnTo>
                    <a:pt x="261514" y="165285"/>
                  </a:lnTo>
                  <a:lnTo>
                    <a:pt x="248716" y="193007"/>
                  </a:lnTo>
                  <a:lnTo>
                    <a:pt x="235090" y="221203"/>
                  </a:lnTo>
                  <a:lnTo>
                    <a:pt x="221890" y="249609"/>
                  </a:lnTo>
                  <a:lnTo>
                    <a:pt x="210732" y="278109"/>
                  </a:lnTo>
                  <a:lnTo>
                    <a:pt x="195525" y="313345"/>
                  </a:lnTo>
                  <a:lnTo>
                    <a:pt x="180965" y="347686"/>
                  </a:lnTo>
                  <a:lnTo>
                    <a:pt x="170389" y="375411"/>
                  </a:lnTo>
                  <a:lnTo>
                    <a:pt x="159345" y="409198"/>
                  </a:lnTo>
                  <a:lnTo>
                    <a:pt x="157173" y="420238"/>
                  </a:lnTo>
                  <a:lnTo>
                    <a:pt x="160870" y="416929"/>
                  </a:lnTo>
                  <a:lnTo>
                    <a:pt x="187569" y="384227"/>
                  </a:lnTo>
                  <a:lnTo>
                    <a:pt x="211416" y="355900"/>
                  </a:lnTo>
                  <a:lnTo>
                    <a:pt x="227244" y="331699"/>
                  </a:lnTo>
                  <a:lnTo>
                    <a:pt x="243009" y="304275"/>
                  </a:lnTo>
                  <a:lnTo>
                    <a:pt x="260600" y="273565"/>
                  </a:lnTo>
                  <a:lnTo>
                    <a:pt x="281117" y="243513"/>
                  </a:lnTo>
                  <a:lnTo>
                    <a:pt x="303466" y="214281"/>
                  </a:lnTo>
                  <a:lnTo>
                    <a:pt x="326627" y="185414"/>
                  </a:lnTo>
                  <a:lnTo>
                    <a:pt x="350151" y="156709"/>
                  </a:lnTo>
                  <a:lnTo>
                    <a:pt x="373041" y="129664"/>
                  </a:lnTo>
                  <a:lnTo>
                    <a:pt x="403778" y="96588"/>
                  </a:lnTo>
                  <a:lnTo>
                    <a:pt x="432993" y="67473"/>
                  </a:lnTo>
                  <a:lnTo>
                    <a:pt x="460964" y="44206"/>
                  </a:lnTo>
                  <a:lnTo>
                    <a:pt x="492151" y="21720"/>
                  </a:lnTo>
                  <a:lnTo>
                    <a:pt x="521242" y="5784"/>
                  </a:lnTo>
                  <a:lnTo>
                    <a:pt x="539306" y="695"/>
                  </a:lnTo>
                  <a:lnTo>
                    <a:pt x="548127" y="0"/>
                  </a:lnTo>
                  <a:lnTo>
                    <a:pt x="562018" y="3400"/>
                  </a:lnTo>
                  <a:lnTo>
                    <a:pt x="564343" y="6050"/>
                  </a:lnTo>
                  <a:lnTo>
                    <a:pt x="565100" y="9404"/>
                  </a:lnTo>
                  <a:lnTo>
                    <a:pt x="558643" y="36473"/>
                  </a:lnTo>
                  <a:lnTo>
                    <a:pt x="545548" y="68229"/>
                  </a:lnTo>
                  <a:lnTo>
                    <a:pt x="529327" y="102903"/>
                  </a:lnTo>
                  <a:lnTo>
                    <a:pt x="517762" y="130357"/>
                  </a:lnTo>
                  <a:lnTo>
                    <a:pt x="502039" y="161079"/>
                  </a:lnTo>
                  <a:lnTo>
                    <a:pt x="484468" y="191138"/>
                  </a:lnTo>
                  <a:lnTo>
                    <a:pt x="466869" y="221166"/>
                  </a:lnTo>
                  <a:lnTo>
                    <a:pt x="451109" y="253032"/>
                  </a:lnTo>
                  <a:lnTo>
                    <a:pt x="436167" y="281483"/>
                  </a:lnTo>
                  <a:lnTo>
                    <a:pt x="423177" y="306563"/>
                  </a:lnTo>
                  <a:lnTo>
                    <a:pt x="410607" y="338532"/>
                  </a:lnTo>
                  <a:lnTo>
                    <a:pt x="394656" y="373546"/>
                  </a:lnTo>
                  <a:lnTo>
                    <a:pt x="386166" y="391249"/>
                  </a:lnTo>
                  <a:lnTo>
                    <a:pt x="386784" y="391616"/>
                  </a:lnTo>
                  <a:lnTo>
                    <a:pt x="389587" y="392023"/>
                  </a:lnTo>
                  <a:lnTo>
                    <a:pt x="412388" y="382377"/>
                  </a:lnTo>
                  <a:lnTo>
                    <a:pt x="442398" y="351192"/>
                  </a:lnTo>
                  <a:lnTo>
                    <a:pt x="471159" y="323886"/>
                  </a:lnTo>
                  <a:lnTo>
                    <a:pt x="495879" y="307946"/>
                  </a:lnTo>
                  <a:lnTo>
                    <a:pt x="528986" y="274208"/>
                  </a:lnTo>
                  <a:lnTo>
                    <a:pt x="544863" y="247767"/>
                  </a:lnTo>
                  <a:lnTo>
                    <a:pt x="558798" y="220140"/>
                  </a:lnTo>
                  <a:lnTo>
                    <a:pt x="575575" y="191987"/>
                  </a:lnTo>
                  <a:lnTo>
                    <a:pt x="602871" y="156947"/>
                  </a:lnTo>
                  <a:lnTo>
                    <a:pt x="634835" y="122365"/>
                  </a:lnTo>
                  <a:lnTo>
                    <a:pt x="666196" y="92604"/>
                  </a:lnTo>
                  <a:lnTo>
                    <a:pt x="699926" y="63128"/>
                  </a:lnTo>
                  <a:lnTo>
                    <a:pt x="718592" y="45845"/>
                  </a:lnTo>
                  <a:lnTo>
                    <a:pt x="727071" y="42772"/>
                  </a:lnTo>
                  <a:lnTo>
                    <a:pt x="730003" y="44629"/>
                  </a:lnTo>
                  <a:lnTo>
                    <a:pt x="731896" y="46236"/>
                  </a:lnTo>
                  <a:lnTo>
                    <a:pt x="732364" y="48895"/>
                  </a:lnTo>
                  <a:lnTo>
                    <a:pt x="727391" y="74425"/>
                  </a:lnTo>
                  <a:lnTo>
                    <a:pt x="713083" y="102272"/>
                  </a:lnTo>
                  <a:lnTo>
                    <a:pt x="699617" y="128865"/>
                  </a:lnTo>
                  <a:lnTo>
                    <a:pt x="683456" y="161086"/>
                  </a:lnTo>
                  <a:lnTo>
                    <a:pt x="671195" y="186378"/>
                  </a:lnTo>
                  <a:lnTo>
                    <a:pt x="660454" y="210848"/>
                  </a:lnTo>
                  <a:lnTo>
                    <a:pt x="645482" y="243145"/>
                  </a:lnTo>
                  <a:lnTo>
                    <a:pt x="630992" y="276615"/>
                  </a:lnTo>
                  <a:lnTo>
                    <a:pt x="612667" y="312074"/>
                  </a:lnTo>
                  <a:lnTo>
                    <a:pt x="602698" y="339892"/>
                  </a:lnTo>
                  <a:lnTo>
                    <a:pt x="600111" y="365594"/>
                  </a:lnTo>
                  <a:lnTo>
                    <a:pt x="600851" y="367369"/>
                  </a:lnTo>
                  <a:lnTo>
                    <a:pt x="602139" y="368552"/>
                  </a:lnTo>
                  <a:lnTo>
                    <a:pt x="605685" y="369866"/>
                  </a:lnTo>
                  <a:lnTo>
                    <a:pt x="609908" y="370451"/>
                  </a:lnTo>
                  <a:lnTo>
                    <a:pt x="614430" y="368594"/>
                  </a:lnTo>
                  <a:lnTo>
                    <a:pt x="643908" y="344486"/>
                  </a:lnTo>
                  <a:lnTo>
                    <a:pt x="666107" y="314427"/>
                  </a:lnTo>
                  <a:lnTo>
                    <a:pt x="693187" y="281531"/>
                  </a:lnTo>
                  <a:lnTo>
                    <a:pt x="714359" y="253857"/>
                  </a:lnTo>
                  <a:lnTo>
                    <a:pt x="731922" y="225549"/>
                  </a:lnTo>
                  <a:lnTo>
                    <a:pt x="750972" y="197053"/>
                  </a:lnTo>
                  <a:lnTo>
                    <a:pt x="773039" y="164683"/>
                  </a:lnTo>
                  <a:lnTo>
                    <a:pt x="797496" y="131946"/>
                  </a:lnTo>
                  <a:lnTo>
                    <a:pt x="823662" y="104382"/>
                  </a:lnTo>
                  <a:lnTo>
                    <a:pt x="828494" y="101645"/>
                  </a:lnTo>
                  <a:lnTo>
                    <a:pt x="838064" y="99888"/>
                  </a:lnTo>
                  <a:lnTo>
                    <a:pt x="839656" y="100538"/>
                  </a:lnTo>
                  <a:lnTo>
                    <a:pt x="840716" y="101764"/>
                  </a:lnTo>
                  <a:lnTo>
                    <a:pt x="841895" y="105244"/>
                  </a:lnTo>
                  <a:lnTo>
                    <a:pt x="842419" y="109437"/>
                  </a:lnTo>
                  <a:lnTo>
                    <a:pt x="832858" y="143194"/>
                  </a:lnTo>
                  <a:lnTo>
                    <a:pt x="818789" y="172654"/>
                  </a:lnTo>
                  <a:lnTo>
                    <a:pt x="809342" y="202988"/>
                  </a:lnTo>
                  <a:lnTo>
                    <a:pt x="797636" y="232437"/>
                  </a:lnTo>
                  <a:lnTo>
                    <a:pt x="787993" y="260478"/>
                  </a:lnTo>
                  <a:lnTo>
                    <a:pt x="775149" y="291688"/>
                  </a:lnTo>
                  <a:lnTo>
                    <a:pt x="771894" y="327176"/>
                  </a:lnTo>
                  <a:lnTo>
                    <a:pt x="771429" y="361467"/>
                  </a:lnTo>
                  <a:lnTo>
                    <a:pt x="772198" y="380286"/>
                  </a:lnTo>
                  <a:lnTo>
                    <a:pt x="781344" y="398189"/>
                  </a:lnTo>
                  <a:lnTo>
                    <a:pt x="787991" y="404999"/>
                  </a:lnTo>
                  <a:lnTo>
                    <a:pt x="795443" y="409877"/>
                  </a:lnTo>
                  <a:lnTo>
                    <a:pt x="821407" y="4209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30" name="SMARTInkShape-539"/>
            <p:cNvSpPr/>
            <p:nvPr/>
          </p:nvSpPr>
          <p:spPr>
            <a:xfrm>
              <a:off x="1893722" y="2450346"/>
              <a:ext cx="85670" cy="14249"/>
            </a:xfrm>
            <a:custGeom>
              <a:avLst/>
              <a:gdLst/>
              <a:ahLst/>
              <a:cxnLst/>
              <a:rect l="0" t="0" r="0" b="0"/>
              <a:pathLst>
                <a:path w="85726" h="14289">
                  <a:moveTo>
                    <a:pt x="0" y="14288"/>
                  </a:moveTo>
                  <a:lnTo>
                    <a:pt x="3792" y="10495"/>
                  </a:lnTo>
                  <a:lnTo>
                    <a:pt x="28905" y="8137"/>
                  </a:lnTo>
                  <a:lnTo>
                    <a:pt x="62715" y="3646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732" name="SMARTInkShape-540"/>
          <p:cNvSpPr/>
          <p:nvPr/>
        </p:nvSpPr>
        <p:spPr>
          <a:xfrm>
            <a:off x="5108575" y="3040063"/>
            <a:ext cx="784225" cy="431800"/>
          </a:xfrm>
          <a:custGeom>
            <a:avLst/>
            <a:gdLst/>
            <a:ahLst/>
            <a:cxnLst/>
            <a:rect l="0" t="0" r="0" b="0"/>
            <a:pathLst>
              <a:path w="785683" h="432373">
                <a:moveTo>
                  <a:pt x="157160" y="118047"/>
                </a:moveTo>
                <a:lnTo>
                  <a:pt x="164295" y="103774"/>
                </a:lnTo>
                <a:lnTo>
                  <a:pt x="154359" y="103760"/>
                </a:lnTo>
                <a:lnTo>
                  <a:pt x="149829" y="105876"/>
                </a:lnTo>
                <a:lnTo>
                  <a:pt x="115436" y="133504"/>
                </a:lnTo>
                <a:lnTo>
                  <a:pt x="83649" y="163978"/>
                </a:lnTo>
                <a:lnTo>
                  <a:pt x="54792" y="198338"/>
                </a:lnTo>
                <a:lnTo>
                  <a:pt x="22817" y="233290"/>
                </a:lnTo>
                <a:lnTo>
                  <a:pt x="7636" y="249982"/>
                </a:lnTo>
                <a:lnTo>
                  <a:pt x="5090" y="251247"/>
                </a:lnTo>
                <a:lnTo>
                  <a:pt x="3392" y="252884"/>
                </a:lnTo>
                <a:lnTo>
                  <a:pt x="8" y="260890"/>
                </a:lnTo>
                <a:lnTo>
                  <a:pt x="0" y="257120"/>
                </a:lnTo>
                <a:lnTo>
                  <a:pt x="25161" y="223900"/>
                </a:lnTo>
                <a:lnTo>
                  <a:pt x="50740" y="194254"/>
                </a:lnTo>
                <a:lnTo>
                  <a:pt x="71652" y="167349"/>
                </a:lnTo>
                <a:lnTo>
                  <a:pt x="95045" y="139269"/>
                </a:lnTo>
                <a:lnTo>
                  <a:pt x="122086" y="110841"/>
                </a:lnTo>
                <a:lnTo>
                  <a:pt x="150206" y="84426"/>
                </a:lnTo>
                <a:lnTo>
                  <a:pt x="184361" y="54167"/>
                </a:lnTo>
                <a:lnTo>
                  <a:pt x="214831" y="30963"/>
                </a:lnTo>
                <a:lnTo>
                  <a:pt x="246368" y="13209"/>
                </a:lnTo>
                <a:lnTo>
                  <a:pt x="257926" y="7952"/>
                </a:lnTo>
                <a:lnTo>
                  <a:pt x="276165" y="2461"/>
                </a:lnTo>
                <a:lnTo>
                  <a:pt x="279357" y="508"/>
                </a:lnTo>
                <a:lnTo>
                  <a:pt x="282281" y="0"/>
                </a:lnTo>
                <a:lnTo>
                  <a:pt x="285024" y="455"/>
                </a:lnTo>
                <a:lnTo>
                  <a:pt x="292676" y="2771"/>
                </a:lnTo>
                <a:lnTo>
                  <a:pt x="298580" y="3554"/>
                </a:lnTo>
                <a:lnTo>
                  <a:pt x="299065" y="4412"/>
                </a:lnTo>
                <a:lnTo>
                  <a:pt x="299906" y="13673"/>
                </a:lnTo>
                <a:lnTo>
                  <a:pt x="295744" y="20329"/>
                </a:lnTo>
                <a:lnTo>
                  <a:pt x="275656" y="48646"/>
                </a:lnTo>
                <a:lnTo>
                  <a:pt x="252826" y="83201"/>
                </a:lnTo>
                <a:lnTo>
                  <a:pt x="229426" y="113278"/>
                </a:lnTo>
                <a:lnTo>
                  <a:pt x="205294" y="145209"/>
                </a:lnTo>
                <a:lnTo>
                  <a:pt x="180152" y="176894"/>
                </a:lnTo>
                <a:lnTo>
                  <a:pt x="157622" y="209302"/>
                </a:lnTo>
                <a:lnTo>
                  <a:pt x="128675" y="244904"/>
                </a:lnTo>
                <a:lnTo>
                  <a:pt x="105730" y="278983"/>
                </a:lnTo>
                <a:lnTo>
                  <a:pt x="82776" y="312010"/>
                </a:lnTo>
                <a:lnTo>
                  <a:pt x="78626" y="325049"/>
                </a:lnTo>
                <a:lnTo>
                  <a:pt x="103744" y="311433"/>
                </a:lnTo>
                <a:lnTo>
                  <a:pt x="131438" y="288185"/>
                </a:lnTo>
                <a:lnTo>
                  <a:pt x="163455" y="256870"/>
                </a:lnTo>
                <a:lnTo>
                  <a:pt x="189275" y="229471"/>
                </a:lnTo>
                <a:lnTo>
                  <a:pt x="217033" y="201244"/>
                </a:lnTo>
                <a:lnTo>
                  <a:pt x="241575" y="172772"/>
                </a:lnTo>
                <a:lnTo>
                  <a:pt x="267719" y="144227"/>
                </a:lnTo>
                <a:lnTo>
                  <a:pt x="295574" y="115661"/>
                </a:lnTo>
                <a:lnTo>
                  <a:pt x="328522" y="83268"/>
                </a:lnTo>
                <a:lnTo>
                  <a:pt x="355482" y="61969"/>
                </a:lnTo>
                <a:lnTo>
                  <a:pt x="390920" y="40147"/>
                </a:lnTo>
                <a:lnTo>
                  <a:pt x="421086" y="20550"/>
                </a:lnTo>
                <a:lnTo>
                  <a:pt x="444272" y="7889"/>
                </a:lnTo>
                <a:lnTo>
                  <a:pt x="465143" y="3989"/>
                </a:lnTo>
                <a:lnTo>
                  <a:pt x="467256" y="3908"/>
                </a:lnTo>
                <a:lnTo>
                  <a:pt x="471722" y="5935"/>
                </a:lnTo>
                <a:lnTo>
                  <a:pt x="474024" y="7587"/>
                </a:lnTo>
                <a:lnTo>
                  <a:pt x="476582" y="11539"/>
                </a:lnTo>
                <a:lnTo>
                  <a:pt x="477264" y="13704"/>
                </a:lnTo>
                <a:lnTo>
                  <a:pt x="476925" y="15941"/>
                </a:lnTo>
                <a:lnTo>
                  <a:pt x="461984" y="45764"/>
                </a:lnTo>
                <a:lnTo>
                  <a:pt x="444825" y="73077"/>
                </a:lnTo>
                <a:lnTo>
                  <a:pt x="427073" y="99783"/>
                </a:lnTo>
                <a:lnTo>
                  <a:pt x="406731" y="127805"/>
                </a:lnTo>
                <a:lnTo>
                  <a:pt x="385623" y="156215"/>
                </a:lnTo>
                <a:lnTo>
                  <a:pt x="368080" y="184742"/>
                </a:lnTo>
                <a:lnTo>
                  <a:pt x="343020" y="217916"/>
                </a:lnTo>
                <a:lnTo>
                  <a:pt x="321960" y="249987"/>
                </a:lnTo>
                <a:lnTo>
                  <a:pt x="297167" y="279903"/>
                </a:lnTo>
                <a:lnTo>
                  <a:pt x="294157" y="288771"/>
                </a:lnTo>
                <a:lnTo>
                  <a:pt x="293140" y="295086"/>
                </a:lnTo>
                <a:lnTo>
                  <a:pt x="296756" y="299972"/>
                </a:lnTo>
                <a:lnTo>
                  <a:pt x="298642" y="300449"/>
                </a:lnTo>
                <a:lnTo>
                  <a:pt x="300693" y="299973"/>
                </a:lnTo>
                <a:lnTo>
                  <a:pt x="330477" y="286892"/>
                </a:lnTo>
                <a:lnTo>
                  <a:pt x="363256" y="266140"/>
                </a:lnTo>
                <a:lnTo>
                  <a:pt x="390910" y="245270"/>
                </a:lnTo>
                <a:lnTo>
                  <a:pt x="420005" y="220124"/>
                </a:lnTo>
                <a:lnTo>
                  <a:pt x="452614" y="196446"/>
                </a:lnTo>
                <a:lnTo>
                  <a:pt x="482738" y="170468"/>
                </a:lnTo>
                <a:lnTo>
                  <a:pt x="511772" y="147337"/>
                </a:lnTo>
                <a:lnTo>
                  <a:pt x="540483" y="125402"/>
                </a:lnTo>
                <a:lnTo>
                  <a:pt x="569098" y="103822"/>
                </a:lnTo>
                <a:lnTo>
                  <a:pt x="596891" y="83934"/>
                </a:lnTo>
                <a:lnTo>
                  <a:pt x="628018" y="69298"/>
                </a:lnTo>
                <a:lnTo>
                  <a:pt x="661566" y="55980"/>
                </a:lnTo>
                <a:lnTo>
                  <a:pt x="678186" y="53792"/>
                </a:lnTo>
                <a:lnTo>
                  <a:pt x="678514" y="61349"/>
                </a:lnTo>
                <a:lnTo>
                  <a:pt x="674358" y="69299"/>
                </a:lnTo>
                <a:lnTo>
                  <a:pt x="649700" y="98843"/>
                </a:lnTo>
                <a:lnTo>
                  <a:pt x="631445" y="118707"/>
                </a:lnTo>
                <a:lnTo>
                  <a:pt x="600624" y="146752"/>
                </a:lnTo>
                <a:lnTo>
                  <a:pt x="570079" y="182357"/>
                </a:lnTo>
                <a:lnTo>
                  <a:pt x="541294" y="217268"/>
                </a:lnTo>
                <a:lnTo>
                  <a:pt x="517734" y="248737"/>
                </a:lnTo>
                <a:lnTo>
                  <a:pt x="509518" y="265894"/>
                </a:lnTo>
                <a:lnTo>
                  <a:pt x="507338" y="278456"/>
                </a:lnTo>
                <a:lnTo>
                  <a:pt x="508087" y="279755"/>
                </a:lnTo>
                <a:lnTo>
                  <a:pt x="509380" y="280621"/>
                </a:lnTo>
                <a:lnTo>
                  <a:pt x="514991" y="281840"/>
                </a:lnTo>
                <a:lnTo>
                  <a:pt x="527791" y="282252"/>
                </a:lnTo>
                <a:lnTo>
                  <a:pt x="558038" y="274569"/>
                </a:lnTo>
                <a:lnTo>
                  <a:pt x="585948" y="261765"/>
                </a:lnTo>
                <a:lnTo>
                  <a:pt x="619300" y="243156"/>
                </a:lnTo>
                <a:lnTo>
                  <a:pt x="651760" y="217372"/>
                </a:lnTo>
                <a:lnTo>
                  <a:pt x="684716" y="193141"/>
                </a:lnTo>
                <a:lnTo>
                  <a:pt x="715718" y="173875"/>
                </a:lnTo>
                <a:lnTo>
                  <a:pt x="744564" y="157707"/>
                </a:lnTo>
                <a:lnTo>
                  <a:pt x="762109" y="152427"/>
                </a:lnTo>
                <a:lnTo>
                  <a:pt x="768132" y="149202"/>
                </a:lnTo>
                <a:lnTo>
                  <a:pt x="778466" y="147131"/>
                </a:lnTo>
                <a:lnTo>
                  <a:pt x="785379" y="146651"/>
                </a:lnTo>
                <a:lnTo>
                  <a:pt x="785682" y="150423"/>
                </a:lnTo>
                <a:lnTo>
                  <a:pt x="783636" y="154396"/>
                </a:lnTo>
                <a:lnTo>
                  <a:pt x="758667" y="189686"/>
                </a:lnTo>
                <a:lnTo>
                  <a:pt x="729647" y="223731"/>
                </a:lnTo>
                <a:lnTo>
                  <a:pt x="720367" y="234868"/>
                </a:lnTo>
                <a:lnTo>
                  <a:pt x="697873" y="270521"/>
                </a:lnTo>
                <a:lnTo>
                  <a:pt x="681258" y="306234"/>
                </a:lnTo>
                <a:lnTo>
                  <a:pt x="669157" y="339825"/>
                </a:lnTo>
                <a:lnTo>
                  <a:pt x="657225" y="369610"/>
                </a:lnTo>
                <a:lnTo>
                  <a:pt x="646109" y="403998"/>
                </a:lnTo>
                <a:lnTo>
                  <a:pt x="642935" y="43237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176" name="SMARTInkShape-Group384"/>
          <p:cNvGrpSpPr>
            <a:grpSpLocks/>
          </p:cNvGrpSpPr>
          <p:nvPr/>
        </p:nvGrpSpPr>
        <p:grpSpPr bwMode="auto">
          <a:xfrm>
            <a:off x="2708275" y="3022600"/>
            <a:ext cx="1092200" cy="369888"/>
            <a:chOff x="2707608" y="3022377"/>
            <a:chExt cx="1092868" cy="369446"/>
          </a:xfrm>
        </p:grpSpPr>
        <p:sp>
          <p:nvSpPr>
            <p:cNvPr id="4733" name="SMARTInkShape-541"/>
            <p:cNvSpPr/>
            <p:nvPr/>
          </p:nvSpPr>
          <p:spPr>
            <a:xfrm>
              <a:off x="3608272" y="3356940"/>
              <a:ext cx="42888" cy="28541"/>
            </a:xfrm>
            <a:custGeom>
              <a:avLst/>
              <a:gdLst/>
              <a:ahLst/>
              <a:cxnLst/>
              <a:rect l="0" t="0" r="0" b="0"/>
              <a:pathLst>
                <a:path w="42863" h="28576">
                  <a:moveTo>
                    <a:pt x="0" y="28575"/>
                  </a:moveTo>
                  <a:lnTo>
                    <a:pt x="32601" y="7364"/>
                  </a:lnTo>
                  <a:lnTo>
                    <a:pt x="428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34" name="SMARTInkShape-542"/>
            <p:cNvSpPr/>
            <p:nvPr/>
          </p:nvSpPr>
          <p:spPr>
            <a:xfrm>
              <a:off x="3657514" y="3214235"/>
              <a:ext cx="14297" cy="14270"/>
            </a:xfrm>
            <a:custGeom>
              <a:avLst/>
              <a:gdLst/>
              <a:ahLst/>
              <a:cxnLst/>
              <a:rect l="0" t="0" r="0" b="0"/>
              <a:pathLst>
                <a:path w="14289" h="14288">
                  <a:moveTo>
                    <a:pt x="14288" y="0"/>
                  </a:moveTo>
                  <a:lnTo>
                    <a:pt x="10495" y="7584"/>
                  </a:lnTo>
                  <a:lnTo>
                    <a:pt x="8584" y="9819"/>
                  </a:lnTo>
                  <a:lnTo>
                    <a:pt x="0" y="14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35" name="SMARTInkShape-543"/>
            <p:cNvSpPr/>
            <p:nvPr/>
          </p:nvSpPr>
          <p:spPr>
            <a:xfrm>
              <a:off x="3393827" y="3299858"/>
              <a:ext cx="100074" cy="71352"/>
            </a:xfrm>
            <a:custGeom>
              <a:avLst/>
              <a:gdLst/>
              <a:ahLst/>
              <a:cxnLst/>
              <a:rect l="0" t="0" r="0" b="0"/>
              <a:pathLst>
                <a:path w="100014" h="71438">
                  <a:moveTo>
                    <a:pt x="0" y="71437"/>
                  </a:moveTo>
                  <a:lnTo>
                    <a:pt x="33233" y="46273"/>
                  </a:lnTo>
                  <a:lnTo>
                    <a:pt x="61529" y="27469"/>
                  </a:lnTo>
                  <a:lnTo>
                    <a:pt x="10001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36" name="SMARTInkShape-544"/>
            <p:cNvSpPr/>
            <p:nvPr/>
          </p:nvSpPr>
          <p:spPr>
            <a:xfrm>
              <a:off x="3565382" y="3179352"/>
              <a:ext cx="20651" cy="20612"/>
            </a:xfrm>
            <a:custGeom>
              <a:avLst/>
              <a:gdLst/>
              <a:ahLst/>
              <a:cxnLst/>
              <a:rect l="0" t="0" r="0" b="0"/>
              <a:pathLst>
                <a:path w="21433" h="21432">
                  <a:moveTo>
                    <a:pt x="21432" y="0"/>
                  </a:moveTo>
                  <a:lnTo>
                    <a:pt x="13847" y="3792"/>
                  </a:lnTo>
                  <a:lnTo>
                    <a:pt x="8006" y="9887"/>
                  </a:lnTo>
                  <a:lnTo>
                    <a:pt x="0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37" name="SMARTInkShape-545"/>
            <p:cNvSpPr/>
            <p:nvPr/>
          </p:nvSpPr>
          <p:spPr>
            <a:xfrm>
              <a:off x="3242923" y="3307786"/>
              <a:ext cx="42888" cy="42812"/>
            </a:xfrm>
            <a:custGeom>
              <a:avLst/>
              <a:gdLst/>
              <a:ahLst/>
              <a:cxnLst/>
              <a:rect l="0" t="0" r="0" b="0"/>
              <a:pathLst>
                <a:path w="42863" h="42864">
                  <a:moveTo>
                    <a:pt x="0" y="42863"/>
                  </a:moveTo>
                  <a:lnTo>
                    <a:pt x="15169" y="35278"/>
                  </a:lnTo>
                  <a:lnTo>
                    <a:pt x="26850" y="23088"/>
                  </a:lnTo>
                  <a:lnTo>
                    <a:pt x="428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38" name="SMARTInkShape-546"/>
            <p:cNvSpPr/>
            <p:nvPr/>
          </p:nvSpPr>
          <p:spPr>
            <a:xfrm>
              <a:off x="3157146" y="3193622"/>
              <a:ext cx="277982" cy="163318"/>
            </a:xfrm>
            <a:custGeom>
              <a:avLst/>
              <a:gdLst/>
              <a:ahLst/>
              <a:cxnLst/>
              <a:rect l="0" t="0" r="0" b="0"/>
              <a:pathLst>
                <a:path w="278320" h="164180">
                  <a:moveTo>
                    <a:pt x="0" y="164179"/>
                  </a:moveTo>
                  <a:lnTo>
                    <a:pt x="30073" y="139809"/>
                  </a:lnTo>
                  <a:lnTo>
                    <a:pt x="59562" y="121206"/>
                  </a:lnTo>
                  <a:lnTo>
                    <a:pt x="86439" y="106996"/>
                  </a:lnTo>
                  <a:lnTo>
                    <a:pt x="114512" y="90615"/>
                  </a:lnTo>
                  <a:lnTo>
                    <a:pt x="142937" y="70680"/>
                  </a:lnTo>
                  <a:lnTo>
                    <a:pt x="177194" y="46403"/>
                  </a:lnTo>
                  <a:lnTo>
                    <a:pt x="211801" y="27114"/>
                  </a:lnTo>
                  <a:lnTo>
                    <a:pt x="242391" y="14837"/>
                  </a:lnTo>
                  <a:lnTo>
                    <a:pt x="277960" y="159"/>
                  </a:lnTo>
                  <a:lnTo>
                    <a:pt x="278319" y="0"/>
                  </a:lnTo>
                  <a:lnTo>
                    <a:pt x="272052" y="5601"/>
                  </a:lnTo>
                  <a:lnTo>
                    <a:pt x="240526" y="27014"/>
                  </a:lnTo>
                  <a:lnTo>
                    <a:pt x="206857" y="41752"/>
                  </a:lnTo>
                  <a:lnTo>
                    <a:pt x="171408" y="72121"/>
                  </a:lnTo>
                  <a:lnTo>
                    <a:pt x="157162" y="855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39" name="SMARTInkShape-547"/>
            <p:cNvSpPr/>
            <p:nvPr/>
          </p:nvSpPr>
          <p:spPr>
            <a:xfrm>
              <a:off x="3042776" y="3165081"/>
              <a:ext cx="268451" cy="199786"/>
            </a:xfrm>
            <a:custGeom>
              <a:avLst/>
              <a:gdLst/>
              <a:ahLst/>
              <a:cxnLst/>
              <a:rect l="0" t="0" r="0" b="0"/>
              <a:pathLst>
                <a:path w="267460" h="199509">
                  <a:moveTo>
                    <a:pt x="0" y="178077"/>
                  </a:moveTo>
                  <a:lnTo>
                    <a:pt x="3792" y="178077"/>
                  </a:lnTo>
                  <a:lnTo>
                    <a:pt x="37020" y="152913"/>
                  </a:lnTo>
                  <a:lnTo>
                    <a:pt x="66667" y="127334"/>
                  </a:lnTo>
                  <a:lnTo>
                    <a:pt x="99070" y="103143"/>
                  </a:lnTo>
                  <a:lnTo>
                    <a:pt x="133490" y="72577"/>
                  </a:lnTo>
                  <a:lnTo>
                    <a:pt x="158131" y="52198"/>
                  </a:lnTo>
                  <a:lnTo>
                    <a:pt x="186465" y="37680"/>
                  </a:lnTo>
                  <a:lnTo>
                    <a:pt x="219395" y="23462"/>
                  </a:lnTo>
                  <a:lnTo>
                    <a:pt x="249144" y="2097"/>
                  </a:lnTo>
                  <a:lnTo>
                    <a:pt x="259381" y="0"/>
                  </a:lnTo>
                  <a:lnTo>
                    <a:pt x="264240" y="1830"/>
                  </a:lnTo>
                  <a:lnTo>
                    <a:pt x="266648" y="3429"/>
                  </a:lnTo>
                  <a:lnTo>
                    <a:pt x="267459" y="5289"/>
                  </a:lnTo>
                  <a:lnTo>
                    <a:pt x="267206" y="7322"/>
                  </a:lnTo>
                  <a:lnTo>
                    <a:pt x="264808" y="11698"/>
                  </a:lnTo>
                  <a:lnTo>
                    <a:pt x="232240" y="45808"/>
                  </a:lnTo>
                  <a:lnTo>
                    <a:pt x="204360" y="69488"/>
                  </a:lnTo>
                  <a:lnTo>
                    <a:pt x="188457" y="80603"/>
                  </a:lnTo>
                  <a:lnTo>
                    <a:pt x="156423" y="114117"/>
                  </a:lnTo>
                  <a:lnTo>
                    <a:pt x="123531" y="137515"/>
                  </a:lnTo>
                  <a:lnTo>
                    <a:pt x="93281" y="164244"/>
                  </a:lnTo>
                  <a:lnTo>
                    <a:pt x="57150" y="199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40" name="SMARTInkShape-548"/>
            <p:cNvSpPr/>
            <p:nvPr/>
          </p:nvSpPr>
          <p:spPr>
            <a:xfrm>
              <a:off x="3007830" y="3207893"/>
              <a:ext cx="42888" cy="156974"/>
            </a:xfrm>
            <a:custGeom>
              <a:avLst/>
              <a:gdLst/>
              <a:ahLst/>
              <a:cxnLst/>
              <a:rect l="0" t="0" r="0" b="0"/>
              <a:pathLst>
                <a:path w="43116" h="156170">
                  <a:moveTo>
                    <a:pt x="28861" y="6151"/>
                  </a:moveTo>
                  <a:lnTo>
                    <a:pt x="32653" y="2358"/>
                  </a:lnTo>
                  <a:lnTo>
                    <a:pt x="36632" y="496"/>
                  </a:lnTo>
                  <a:lnTo>
                    <a:pt x="38804" y="0"/>
                  </a:lnTo>
                  <a:lnTo>
                    <a:pt x="40252" y="462"/>
                  </a:lnTo>
                  <a:lnTo>
                    <a:pt x="41217" y="1565"/>
                  </a:lnTo>
                  <a:lnTo>
                    <a:pt x="42290" y="4906"/>
                  </a:lnTo>
                  <a:lnTo>
                    <a:pt x="43115" y="26656"/>
                  </a:lnTo>
                  <a:lnTo>
                    <a:pt x="35373" y="56976"/>
                  </a:lnTo>
                  <a:lnTo>
                    <a:pt x="23221" y="88661"/>
                  </a:lnTo>
                  <a:lnTo>
                    <a:pt x="11227" y="116676"/>
                  </a:lnTo>
                  <a:lnTo>
                    <a:pt x="0" y="139176"/>
                  </a:lnTo>
                  <a:lnTo>
                    <a:pt x="286" y="1561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41" name="SMARTInkShape-549"/>
            <p:cNvSpPr/>
            <p:nvPr/>
          </p:nvSpPr>
          <p:spPr>
            <a:xfrm>
              <a:off x="2944291" y="3199965"/>
              <a:ext cx="63539" cy="122092"/>
            </a:xfrm>
            <a:custGeom>
              <a:avLst/>
              <a:gdLst/>
              <a:ahLst/>
              <a:cxnLst/>
              <a:rect l="0" t="0" r="0" b="0"/>
              <a:pathLst>
                <a:path w="63760" h="121445">
                  <a:moveTo>
                    <a:pt x="63759" y="0"/>
                  </a:moveTo>
                  <a:lnTo>
                    <a:pt x="63759" y="3792"/>
                  </a:lnTo>
                  <a:lnTo>
                    <a:pt x="52352" y="17888"/>
                  </a:lnTo>
                  <a:lnTo>
                    <a:pt x="26003" y="48666"/>
                  </a:lnTo>
                  <a:lnTo>
                    <a:pt x="10499" y="77493"/>
                  </a:lnTo>
                  <a:lnTo>
                    <a:pt x="1458" y="92385"/>
                  </a:lnTo>
                  <a:lnTo>
                    <a:pt x="0" y="98897"/>
                  </a:lnTo>
                  <a:lnTo>
                    <a:pt x="616" y="104825"/>
                  </a:lnTo>
                  <a:lnTo>
                    <a:pt x="6609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42" name="SMARTInkShape-550"/>
            <p:cNvSpPr/>
            <p:nvPr/>
          </p:nvSpPr>
          <p:spPr>
            <a:xfrm>
              <a:off x="2707608" y="3022377"/>
              <a:ext cx="841890" cy="369446"/>
            </a:xfrm>
            <a:custGeom>
              <a:avLst/>
              <a:gdLst/>
              <a:ahLst/>
              <a:cxnLst/>
              <a:rect l="0" t="0" r="0" b="0"/>
              <a:pathLst>
                <a:path w="842396" h="369446">
                  <a:moveTo>
                    <a:pt x="135605" y="70867"/>
                  </a:moveTo>
                  <a:lnTo>
                    <a:pt x="123303" y="58565"/>
                  </a:lnTo>
                  <a:lnTo>
                    <a:pt x="120083" y="57462"/>
                  </a:lnTo>
                  <a:lnTo>
                    <a:pt x="104333" y="56594"/>
                  </a:lnTo>
                  <a:lnTo>
                    <a:pt x="93619" y="60376"/>
                  </a:lnTo>
                  <a:lnTo>
                    <a:pt x="80685" y="69559"/>
                  </a:lnTo>
                  <a:lnTo>
                    <a:pt x="68973" y="82209"/>
                  </a:lnTo>
                  <a:lnTo>
                    <a:pt x="47564" y="116332"/>
                  </a:lnTo>
                  <a:lnTo>
                    <a:pt x="29741" y="149791"/>
                  </a:lnTo>
                  <a:lnTo>
                    <a:pt x="14644" y="185212"/>
                  </a:lnTo>
                  <a:lnTo>
                    <a:pt x="4731" y="217543"/>
                  </a:lnTo>
                  <a:lnTo>
                    <a:pt x="833" y="248800"/>
                  </a:lnTo>
                  <a:lnTo>
                    <a:pt x="0" y="281300"/>
                  </a:lnTo>
                  <a:lnTo>
                    <a:pt x="7156" y="315254"/>
                  </a:lnTo>
                  <a:lnTo>
                    <a:pt x="10519" y="321829"/>
                  </a:lnTo>
                  <a:lnTo>
                    <a:pt x="12526" y="323900"/>
                  </a:lnTo>
                  <a:lnTo>
                    <a:pt x="16874" y="326201"/>
                  </a:lnTo>
                  <a:lnTo>
                    <a:pt x="28492" y="327800"/>
                  </a:lnTo>
                  <a:lnTo>
                    <a:pt x="37982" y="327994"/>
                  </a:lnTo>
                  <a:lnTo>
                    <a:pt x="48912" y="324235"/>
                  </a:lnTo>
                  <a:lnTo>
                    <a:pt x="70046" y="311248"/>
                  </a:lnTo>
                  <a:lnTo>
                    <a:pt x="76834" y="302322"/>
                  </a:lnTo>
                  <a:lnTo>
                    <a:pt x="95057" y="270327"/>
                  </a:lnTo>
                  <a:lnTo>
                    <a:pt x="106546" y="240089"/>
                  </a:lnTo>
                  <a:lnTo>
                    <a:pt x="116147" y="213082"/>
                  </a:lnTo>
                  <a:lnTo>
                    <a:pt x="126929" y="184971"/>
                  </a:lnTo>
                  <a:lnTo>
                    <a:pt x="137683" y="150821"/>
                  </a:lnTo>
                  <a:lnTo>
                    <a:pt x="146657" y="121144"/>
                  </a:lnTo>
                  <a:lnTo>
                    <a:pt x="151369" y="92351"/>
                  </a:lnTo>
                  <a:lnTo>
                    <a:pt x="156704" y="62181"/>
                  </a:lnTo>
                  <a:lnTo>
                    <a:pt x="154772" y="56952"/>
                  </a:lnTo>
                  <a:lnTo>
                    <a:pt x="150856" y="50920"/>
                  </a:lnTo>
                  <a:lnTo>
                    <a:pt x="150178" y="46083"/>
                  </a:lnTo>
                  <a:lnTo>
                    <a:pt x="149289" y="45613"/>
                  </a:lnTo>
                  <a:lnTo>
                    <a:pt x="147902" y="46093"/>
                  </a:lnTo>
                  <a:lnTo>
                    <a:pt x="115403" y="69963"/>
                  </a:lnTo>
                  <a:lnTo>
                    <a:pt x="94029" y="100982"/>
                  </a:lnTo>
                  <a:lnTo>
                    <a:pt x="71167" y="135364"/>
                  </a:lnTo>
                  <a:lnTo>
                    <a:pt x="59097" y="158769"/>
                  </a:lnTo>
                  <a:lnTo>
                    <a:pt x="47908" y="191330"/>
                  </a:lnTo>
                  <a:lnTo>
                    <a:pt x="33938" y="225601"/>
                  </a:lnTo>
                  <a:lnTo>
                    <a:pt x="25379" y="259636"/>
                  </a:lnTo>
                  <a:lnTo>
                    <a:pt x="19724" y="288489"/>
                  </a:lnTo>
                  <a:lnTo>
                    <a:pt x="17870" y="292148"/>
                  </a:lnTo>
                  <a:lnTo>
                    <a:pt x="17427" y="295381"/>
                  </a:lnTo>
                  <a:lnTo>
                    <a:pt x="21107" y="306126"/>
                  </a:lnTo>
                  <a:lnTo>
                    <a:pt x="31230" y="306568"/>
                  </a:lnTo>
                  <a:lnTo>
                    <a:pt x="35770" y="304475"/>
                  </a:lnTo>
                  <a:lnTo>
                    <a:pt x="48945" y="292871"/>
                  </a:lnTo>
                  <a:lnTo>
                    <a:pt x="70050" y="258384"/>
                  </a:lnTo>
                  <a:lnTo>
                    <a:pt x="88201" y="227587"/>
                  </a:lnTo>
                  <a:lnTo>
                    <a:pt x="102332" y="200999"/>
                  </a:lnTo>
                  <a:lnTo>
                    <a:pt x="116574" y="173012"/>
                  </a:lnTo>
                  <a:lnTo>
                    <a:pt x="130848" y="144612"/>
                  </a:lnTo>
                  <a:lnTo>
                    <a:pt x="145131" y="116089"/>
                  </a:lnTo>
                  <a:lnTo>
                    <a:pt x="160211" y="88323"/>
                  </a:lnTo>
                  <a:lnTo>
                    <a:pt x="185588" y="53645"/>
                  </a:lnTo>
                  <a:lnTo>
                    <a:pt x="216210" y="18945"/>
                  </a:lnTo>
                  <a:lnTo>
                    <a:pt x="221290" y="13757"/>
                  </a:lnTo>
                  <a:lnTo>
                    <a:pt x="214825" y="25131"/>
                  </a:lnTo>
                  <a:lnTo>
                    <a:pt x="189218" y="57686"/>
                  </a:lnTo>
                  <a:lnTo>
                    <a:pt x="163481" y="87489"/>
                  </a:lnTo>
                  <a:lnTo>
                    <a:pt x="142541" y="114421"/>
                  </a:lnTo>
                  <a:lnTo>
                    <a:pt x="114133" y="148174"/>
                  </a:lnTo>
                  <a:lnTo>
                    <a:pt x="86384" y="182681"/>
                  </a:lnTo>
                  <a:lnTo>
                    <a:pt x="64793" y="215367"/>
                  </a:lnTo>
                  <a:lnTo>
                    <a:pt x="41231" y="250174"/>
                  </a:lnTo>
                  <a:lnTo>
                    <a:pt x="21495" y="282965"/>
                  </a:lnTo>
                  <a:lnTo>
                    <a:pt x="14590" y="291775"/>
                  </a:lnTo>
                  <a:lnTo>
                    <a:pt x="18080" y="292161"/>
                  </a:lnTo>
                  <a:lnTo>
                    <a:pt x="21988" y="288017"/>
                  </a:lnTo>
                  <a:lnTo>
                    <a:pt x="51772" y="254849"/>
                  </a:lnTo>
                  <a:lnTo>
                    <a:pt x="63600" y="240794"/>
                  </a:lnTo>
                  <a:lnTo>
                    <a:pt x="90409" y="207258"/>
                  </a:lnTo>
                  <a:lnTo>
                    <a:pt x="113482" y="176102"/>
                  </a:lnTo>
                  <a:lnTo>
                    <a:pt x="133283" y="145968"/>
                  </a:lnTo>
                  <a:lnTo>
                    <a:pt x="159111" y="112772"/>
                  </a:lnTo>
                  <a:lnTo>
                    <a:pt x="187965" y="82104"/>
                  </a:lnTo>
                  <a:lnTo>
                    <a:pt x="203859" y="63613"/>
                  </a:lnTo>
                  <a:lnTo>
                    <a:pt x="236870" y="40624"/>
                  </a:lnTo>
                  <a:lnTo>
                    <a:pt x="270172" y="17180"/>
                  </a:lnTo>
                  <a:lnTo>
                    <a:pt x="291360" y="2316"/>
                  </a:lnTo>
                  <a:lnTo>
                    <a:pt x="295316" y="712"/>
                  </a:lnTo>
                  <a:lnTo>
                    <a:pt x="295260" y="285"/>
                  </a:lnTo>
                  <a:lnTo>
                    <a:pt x="294429" y="0"/>
                  </a:lnTo>
                  <a:lnTo>
                    <a:pt x="291389" y="3916"/>
                  </a:lnTo>
                  <a:lnTo>
                    <a:pt x="272225" y="36822"/>
                  </a:lnTo>
                  <a:lnTo>
                    <a:pt x="253579" y="64847"/>
                  </a:lnTo>
                  <a:lnTo>
                    <a:pt x="227788" y="100134"/>
                  </a:lnTo>
                  <a:lnTo>
                    <a:pt x="199763" y="133886"/>
                  </a:lnTo>
                  <a:lnTo>
                    <a:pt x="178427" y="163799"/>
                  </a:lnTo>
                  <a:lnTo>
                    <a:pt x="157024" y="194005"/>
                  </a:lnTo>
                  <a:lnTo>
                    <a:pt x="135601" y="223063"/>
                  </a:lnTo>
                  <a:lnTo>
                    <a:pt x="112732" y="255623"/>
                  </a:lnTo>
                  <a:lnTo>
                    <a:pt x="88103" y="288402"/>
                  </a:lnTo>
                  <a:lnTo>
                    <a:pt x="75451" y="312803"/>
                  </a:lnTo>
                  <a:lnTo>
                    <a:pt x="71744" y="323174"/>
                  </a:lnTo>
                  <a:lnTo>
                    <a:pt x="70012" y="324797"/>
                  </a:lnTo>
                  <a:lnTo>
                    <a:pt x="65322" y="327401"/>
                  </a:lnTo>
                  <a:lnTo>
                    <a:pt x="65730" y="327615"/>
                  </a:lnTo>
                  <a:lnTo>
                    <a:pt x="68302" y="327852"/>
                  </a:lnTo>
                  <a:lnTo>
                    <a:pt x="100140" y="304742"/>
                  </a:lnTo>
                  <a:lnTo>
                    <a:pt x="130600" y="270101"/>
                  </a:lnTo>
                  <a:lnTo>
                    <a:pt x="159551" y="235069"/>
                  </a:lnTo>
                  <a:lnTo>
                    <a:pt x="183991" y="204461"/>
                  </a:lnTo>
                  <a:lnTo>
                    <a:pt x="196004" y="187392"/>
                  </a:lnTo>
                  <a:lnTo>
                    <a:pt x="227469" y="157031"/>
                  </a:lnTo>
                  <a:lnTo>
                    <a:pt x="256850" y="128104"/>
                  </a:lnTo>
                  <a:lnTo>
                    <a:pt x="290493" y="99459"/>
                  </a:lnTo>
                  <a:lnTo>
                    <a:pt x="320893" y="72987"/>
                  </a:lnTo>
                  <a:lnTo>
                    <a:pt x="356394" y="44595"/>
                  </a:lnTo>
                  <a:lnTo>
                    <a:pt x="376624" y="29550"/>
                  </a:lnTo>
                  <a:lnTo>
                    <a:pt x="374146" y="32255"/>
                  </a:lnTo>
                  <a:lnTo>
                    <a:pt x="363946" y="44654"/>
                  </a:lnTo>
                  <a:lnTo>
                    <a:pt x="338476" y="75294"/>
                  </a:lnTo>
                  <a:lnTo>
                    <a:pt x="316257" y="100880"/>
                  </a:lnTo>
                  <a:lnTo>
                    <a:pt x="288350" y="135146"/>
                  </a:lnTo>
                  <a:lnTo>
                    <a:pt x="265000" y="165407"/>
                  </a:lnTo>
                  <a:lnTo>
                    <a:pt x="230867" y="199961"/>
                  </a:lnTo>
                  <a:lnTo>
                    <a:pt x="208545" y="231178"/>
                  </a:lnTo>
                  <a:lnTo>
                    <a:pt x="190731" y="260095"/>
                  </a:lnTo>
                  <a:lnTo>
                    <a:pt x="165896" y="291601"/>
                  </a:lnTo>
                  <a:lnTo>
                    <a:pt x="141387" y="327153"/>
                  </a:lnTo>
                  <a:lnTo>
                    <a:pt x="123633" y="355798"/>
                  </a:lnTo>
                  <a:lnTo>
                    <a:pt x="121452" y="369445"/>
                  </a:lnTo>
                  <a:lnTo>
                    <a:pt x="128942" y="366680"/>
                  </a:lnTo>
                  <a:lnTo>
                    <a:pt x="160378" y="339561"/>
                  </a:lnTo>
                  <a:lnTo>
                    <a:pt x="193195" y="308500"/>
                  </a:lnTo>
                  <a:lnTo>
                    <a:pt x="227119" y="276821"/>
                  </a:lnTo>
                  <a:lnTo>
                    <a:pt x="254971" y="246102"/>
                  </a:lnTo>
                  <a:lnTo>
                    <a:pt x="284126" y="216539"/>
                  </a:lnTo>
                  <a:lnTo>
                    <a:pt x="317547" y="186878"/>
                  </a:lnTo>
                  <a:lnTo>
                    <a:pt x="351791" y="154894"/>
                  </a:lnTo>
                  <a:lnTo>
                    <a:pt x="382399" y="128836"/>
                  </a:lnTo>
                  <a:lnTo>
                    <a:pt x="411576" y="102948"/>
                  </a:lnTo>
                  <a:lnTo>
                    <a:pt x="445646" y="79174"/>
                  </a:lnTo>
                  <a:lnTo>
                    <a:pt x="479224" y="54684"/>
                  </a:lnTo>
                  <a:lnTo>
                    <a:pt x="484910" y="51768"/>
                  </a:lnTo>
                  <a:lnTo>
                    <a:pt x="492331" y="49572"/>
                  </a:lnTo>
                  <a:lnTo>
                    <a:pt x="485410" y="55960"/>
                  </a:lnTo>
                  <a:lnTo>
                    <a:pt x="454191" y="81549"/>
                  </a:lnTo>
                  <a:lnTo>
                    <a:pt x="425812" y="107285"/>
                  </a:lnTo>
                  <a:lnTo>
                    <a:pt x="393660" y="135299"/>
                  </a:lnTo>
                  <a:lnTo>
                    <a:pt x="363585" y="164557"/>
                  </a:lnTo>
                  <a:lnTo>
                    <a:pt x="330010" y="200087"/>
                  </a:lnTo>
                  <a:lnTo>
                    <a:pt x="300212" y="233887"/>
                  </a:lnTo>
                  <a:lnTo>
                    <a:pt x="272003" y="268606"/>
                  </a:lnTo>
                  <a:lnTo>
                    <a:pt x="241830" y="304096"/>
                  </a:lnTo>
                  <a:lnTo>
                    <a:pt x="235779" y="313503"/>
                  </a:lnTo>
                  <a:lnTo>
                    <a:pt x="239457" y="313680"/>
                  </a:lnTo>
                  <a:lnTo>
                    <a:pt x="272641" y="288586"/>
                  </a:lnTo>
                  <a:lnTo>
                    <a:pt x="302285" y="263010"/>
                  </a:lnTo>
                  <a:lnTo>
                    <a:pt x="329190" y="239981"/>
                  </a:lnTo>
                  <a:lnTo>
                    <a:pt x="357269" y="213050"/>
                  </a:lnTo>
                  <a:lnTo>
                    <a:pt x="387814" y="184962"/>
                  </a:lnTo>
                  <a:lnTo>
                    <a:pt x="419883" y="156531"/>
                  </a:lnTo>
                  <a:lnTo>
                    <a:pt x="451610" y="127999"/>
                  </a:lnTo>
                  <a:lnTo>
                    <a:pt x="486146" y="99436"/>
                  </a:lnTo>
                  <a:lnTo>
                    <a:pt x="519398" y="75099"/>
                  </a:lnTo>
                  <a:lnTo>
                    <a:pt x="549359" y="57833"/>
                  </a:lnTo>
                  <a:lnTo>
                    <a:pt x="584134" y="37777"/>
                  </a:lnTo>
                  <a:lnTo>
                    <a:pt x="615524" y="21520"/>
                  </a:lnTo>
                  <a:lnTo>
                    <a:pt x="635480" y="15258"/>
                  </a:lnTo>
                  <a:lnTo>
                    <a:pt x="637924" y="15538"/>
                  </a:lnTo>
                  <a:lnTo>
                    <a:pt x="639553" y="16519"/>
                  </a:lnTo>
                  <a:lnTo>
                    <a:pt x="640639" y="17966"/>
                  </a:lnTo>
                  <a:lnTo>
                    <a:pt x="641845" y="21691"/>
                  </a:lnTo>
                  <a:lnTo>
                    <a:pt x="642167" y="23795"/>
                  </a:lnTo>
                  <a:lnTo>
                    <a:pt x="640408" y="28250"/>
                  </a:lnTo>
                  <a:lnTo>
                    <a:pt x="617170" y="60043"/>
                  </a:lnTo>
                  <a:lnTo>
                    <a:pt x="589856" y="87955"/>
                  </a:lnTo>
                  <a:lnTo>
                    <a:pt x="565472" y="114559"/>
                  </a:lnTo>
                  <a:lnTo>
                    <a:pt x="538933" y="144667"/>
                  </a:lnTo>
                  <a:lnTo>
                    <a:pt x="510168" y="176606"/>
                  </a:lnTo>
                  <a:lnTo>
                    <a:pt x="484447" y="206178"/>
                  </a:lnTo>
                  <a:lnTo>
                    <a:pt x="458834" y="235049"/>
                  </a:lnTo>
                  <a:lnTo>
                    <a:pt x="432638" y="269456"/>
                  </a:lnTo>
                  <a:lnTo>
                    <a:pt x="403761" y="304305"/>
                  </a:lnTo>
                  <a:lnTo>
                    <a:pt x="380709" y="339526"/>
                  </a:lnTo>
                  <a:lnTo>
                    <a:pt x="378930" y="341775"/>
                  </a:lnTo>
                  <a:lnTo>
                    <a:pt x="382414" y="338373"/>
                  </a:lnTo>
                  <a:lnTo>
                    <a:pt x="388437" y="336602"/>
                  </a:lnTo>
                  <a:lnTo>
                    <a:pt x="392266" y="336130"/>
                  </a:lnTo>
                  <a:lnTo>
                    <a:pt x="400753" y="331372"/>
                  </a:lnTo>
                  <a:lnTo>
                    <a:pt x="430342" y="305168"/>
                  </a:lnTo>
                  <a:lnTo>
                    <a:pt x="462935" y="275634"/>
                  </a:lnTo>
                  <a:lnTo>
                    <a:pt x="496331" y="243253"/>
                  </a:lnTo>
                  <a:lnTo>
                    <a:pt x="527884" y="217371"/>
                  </a:lnTo>
                  <a:lnTo>
                    <a:pt x="558576" y="189593"/>
                  </a:lnTo>
                  <a:lnTo>
                    <a:pt x="587778" y="165047"/>
                  </a:lnTo>
                  <a:lnTo>
                    <a:pt x="616539" y="142693"/>
                  </a:lnTo>
                  <a:lnTo>
                    <a:pt x="645169" y="120988"/>
                  </a:lnTo>
                  <a:lnTo>
                    <a:pt x="676790" y="98818"/>
                  </a:lnTo>
                  <a:lnTo>
                    <a:pt x="708330" y="81549"/>
                  </a:lnTo>
                  <a:lnTo>
                    <a:pt x="721227" y="78051"/>
                  </a:lnTo>
                  <a:lnTo>
                    <a:pt x="721343" y="81815"/>
                  </a:lnTo>
                  <a:lnTo>
                    <a:pt x="717137" y="85787"/>
                  </a:lnTo>
                  <a:lnTo>
                    <a:pt x="684013" y="115595"/>
                  </a:lnTo>
                  <a:lnTo>
                    <a:pt x="655977" y="143467"/>
                  </a:lnTo>
                  <a:lnTo>
                    <a:pt x="622804" y="176606"/>
                  </a:lnTo>
                  <a:lnTo>
                    <a:pt x="589294" y="210111"/>
                  </a:lnTo>
                  <a:lnTo>
                    <a:pt x="557804" y="242393"/>
                  </a:lnTo>
                  <a:lnTo>
                    <a:pt x="528652" y="276404"/>
                  </a:lnTo>
                  <a:lnTo>
                    <a:pt x="501203" y="310867"/>
                  </a:lnTo>
                  <a:lnTo>
                    <a:pt x="486088" y="327574"/>
                  </a:lnTo>
                  <a:lnTo>
                    <a:pt x="493477" y="327980"/>
                  </a:lnTo>
                  <a:lnTo>
                    <a:pt x="495630" y="328001"/>
                  </a:lnTo>
                  <a:lnTo>
                    <a:pt x="529757" y="302875"/>
                  </a:lnTo>
                  <a:lnTo>
                    <a:pt x="559448" y="277298"/>
                  </a:lnTo>
                  <a:lnTo>
                    <a:pt x="591860" y="249315"/>
                  </a:lnTo>
                  <a:lnTo>
                    <a:pt x="626896" y="215947"/>
                  </a:lnTo>
                  <a:lnTo>
                    <a:pt x="654941" y="192964"/>
                  </a:lnTo>
                  <a:lnTo>
                    <a:pt x="682565" y="171867"/>
                  </a:lnTo>
                  <a:lnTo>
                    <a:pt x="713634" y="150113"/>
                  </a:lnTo>
                  <a:lnTo>
                    <a:pt x="749286" y="128702"/>
                  </a:lnTo>
                  <a:lnTo>
                    <a:pt x="778084" y="113857"/>
                  </a:lnTo>
                  <a:lnTo>
                    <a:pt x="778406" y="117559"/>
                  </a:lnTo>
                  <a:lnTo>
                    <a:pt x="774248" y="121517"/>
                  </a:lnTo>
                  <a:lnTo>
                    <a:pt x="758644" y="134318"/>
                  </a:lnTo>
                  <a:lnTo>
                    <a:pt x="727050" y="167640"/>
                  </a:lnTo>
                  <a:lnTo>
                    <a:pt x="692621" y="199969"/>
                  </a:lnTo>
                  <a:lnTo>
                    <a:pt x="664203" y="231923"/>
                  </a:lnTo>
                  <a:lnTo>
                    <a:pt x="630635" y="264810"/>
                  </a:lnTo>
                  <a:lnTo>
                    <a:pt x="604989" y="298813"/>
                  </a:lnTo>
                  <a:lnTo>
                    <a:pt x="582657" y="324453"/>
                  </a:lnTo>
                  <a:lnTo>
                    <a:pt x="578565" y="335048"/>
                  </a:lnTo>
                  <a:lnTo>
                    <a:pt x="582323" y="335145"/>
                  </a:lnTo>
                  <a:lnTo>
                    <a:pt x="602111" y="328680"/>
                  </a:lnTo>
                  <a:lnTo>
                    <a:pt x="628951" y="310823"/>
                  </a:lnTo>
                  <a:lnTo>
                    <a:pt x="657183" y="284600"/>
                  </a:lnTo>
                  <a:lnTo>
                    <a:pt x="690599" y="257284"/>
                  </a:lnTo>
                  <a:lnTo>
                    <a:pt x="723071" y="233661"/>
                  </a:lnTo>
                  <a:lnTo>
                    <a:pt x="750464" y="215410"/>
                  </a:lnTo>
                  <a:lnTo>
                    <a:pt x="784373" y="195021"/>
                  </a:lnTo>
                  <a:lnTo>
                    <a:pt x="816998" y="173039"/>
                  </a:lnTo>
                  <a:lnTo>
                    <a:pt x="824209" y="167871"/>
                  </a:lnTo>
                  <a:lnTo>
                    <a:pt x="832731" y="164961"/>
                  </a:lnTo>
                  <a:lnTo>
                    <a:pt x="842395" y="163783"/>
                  </a:lnTo>
                  <a:lnTo>
                    <a:pt x="838913" y="167542"/>
                  </a:lnTo>
                  <a:lnTo>
                    <a:pt x="805807" y="193482"/>
                  </a:lnTo>
                  <a:lnTo>
                    <a:pt x="771225" y="222137"/>
                  </a:lnTo>
                  <a:lnTo>
                    <a:pt x="735657" y="251115"/>
                  </a:lnTo>
                  <a:lnTo>
                    <a:pt x="700752" y="279694"/>
                  </a:lnTo>
                  <a:lnTo>
                    <a:pt x="666544" y="311595"/>
                  </a:lnTo>
                  <a:lnTo>
                    <a:pt x="650413" y="327586"/>
                  </a:lnTo>
                  <a:lnTo>
                    <a:pt x="653883" y="331699"/>
                  </a:lnTo>
                  <a:lnTo>
                    <a:pt x="657786" y="333636"/>
                  </a:lnTo>
                  <a:lnTo>
                    <a:pt x="659938" y="334152"/>
                  </a:lnTo>
                  <a:lnTo>
                    <a:pt x="679708" y="329278"/>
                  </a:lnTo>
                  <a:lnTo>
                    <a:pt x="708357" y="314574"/>
                  </a:lnTo>
                  <a:lnTo>
                    <a:pt x="749967" y="2994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43" name="SMARTInkShape-551"/>
            <p:cNvSpPr/>
            <p:nvPr/>
          </p:nvSpPr>
          <p:spPr>
            <a:xfrm>
              <a:off x="3794122" y="3314128"/>
              <a:ext cx="6354" cy="7929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0"/>
                  </a:moveTo>
                  <a:lnTo>
                    <a:pt x="0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177" name="SMARTInkShape-Group385"/>
          <p:cNvGrpSpPr>
            <a:grpSpLocks/>
          </p:cNvGrpSpPr>
          <p:nvPr/>
        </p:nvGrpSpPr>
        <p:grpSpPr bwMode="auto">
          <a:xfrm>
            <a:off x="3857625" y="4037013"/>
            <a:ext cx="928688" cy="469900"/>
            <a:chOff x="3857752" y="4036233"/>
            <a:chExt cx="928558" cy="471331"/>
          </a:xfrm>
        </p:grpSpPr>
        <p:sp>
          <p:nvSpPr>
            <p:cNvPr id="4745" name="SMARTInkShape-552"/>
            <p:cNvSpPr/>
            <p:nvPr/>
          </p:nvSpPr>
          <p:spPr>
            <a:xfrm>
              <a:off x="3857752" y="4036233"/>
              <a:ext cx="434914" cy="364644"/>
            </a:xfrm>
            <a:custGeom>
              <a:avLst/>
              <a:gdLst/>
              <a:ahLst/>
              <a:cxnLst/>
              <a:rect l="0" t="0" r="0" b="0"/>
              <a:pathLst>
                <a:path w="435332" h="364238">
                  <a:moveTo>
                    <a:pt x="214186" y="28561"/>
                  </a:moveTo>
                  <a:lnTo>
                    <a:pt x="210393" y="32353"/>
                  </a:lnTo>
                  <a:lnTo>
                    <a:pt x="208531" y="36332"/>
                  </a:lnTo>
                  <a:lnTo>
                    <a:pt x="208035" y="38504"/>
                  </a:lnTo>
                  <a:lnTo>
                    <a:pt x="206910" y="39952"/>
                  </a:lnTo>
                  <a:lnTo>
                    <a:pt x="203544" y="41561"/>
                  </a:lnTo>
                  <a:lnTo>
                    <a:pt x="199402" y="46510"/>
                  </a:lnTo>
                  <a:lnTo>
                    <a:pt x="176337" y="79104"/>
                  </a:lnTo>
                  <a:lnTo>
                    <a:pt x="154374" y="108154"/>
                  </a:lnTo>
                  <a:lnTo>
                    <a:pt x="130805" y="142994"/>
                  </a:lnTo>
                  <a:lnTo>
                    <a:pt x="106875" y="172256"/>
                  </a:lnTo>
                  <a:lnTo>
                    <a:pt x="83921" y="207787"/>
                  </a:lnTo>
                  <a:lnTo>
                    <a:pt x="65787" y="235917"/>
                  </a:lnTo>
                  <a:lnTo>
                    <a:pt x="45437" y="270074"/>
                  </a:lnTo>
                  <a:lnTo>
                    <a:pt x="26924" y="299752"/>
                  </a:lnTo>
                  <a:lnTo>
                    <a:pt x="9682" y="331455"/>
                  </a:lnTo>
                  <a:lnTo>
                    <a:pt x="0" y="342740"/>
                  </a:lnTo>
                  <a:lnTo>
                    <a:pt x="20005" y="320636"/>
                  </a:lnTo>
                  <a:lnTo>
                    <a:pt x="39536" y="286128"/>
                  </a:lnTo>
                  <a:lnTo>
                    <a:pt x="58192" y="258953"/>
                  </a:lnTo>
                  <a:lnTo>
                    <a:pt x="78800" y="230792"/>
                  </a:lnTo>
                  <a:lnTo>
                    <a:pt x="99988" y="201547"/>
                  </a:lnTo>
                  <a:lnTo>
                    <a:pt x="121347" y="169686"/>
                  </a:lnTo>
                  <a:lnTo>
                    <a:pt x="143551" y="142872"/>
                  </a:lnTo>
                  <a:lnTo>
                    <a:pt x="169091" y="112084"/>
                  </a:lnTo>
                  <a:lnTo>
                    <a:pt x="199457" y="79543"/>
                  </a:lnTo>
                  <a:lnTo>
                    <a:pt x="232178" y="50185"/>
                  </a:lnTo>
                  <a:lnTo>
                    <a:pt x="265229" y="22070"/>
                  </a:lnTo>
                  <a:lnTo>
                    <a:pt x="291604" y="2787"/>
                  </a:lnTo>
                  <a:lnTo>
                    <a:pt x="305575" y="150"/>
                  </a:lnTo>
                  <a:lnTo>
                    <a:pt x="313075" y="0"/>
                  </a:lnTo>
                  <a:lnTo>
                    <a:pt x="313450" y="789"/>
                  </a:lnTo>
                  <a:lnTo>
                    <a:pt x="313865" y="3782"/>
                  </a:lnTo>
                  <a:lnTo>
                    <a:pt x="294718" y="37007"/>
                  </a:lnTo>
                  <a:lnTo>
                    <a:pt x="275807" y="66653"/>
                  </a:lnTo>
                  <a:lnTo>
                    <a:pt x="253169" y="99056"/>
                  </a:lnTo>
                  <a:lnTo>
                    <a:pt x="234467" y="128735"/>
                  </a:lnTo>
                  <a:lnTo>
                    <a:pt x="213845" y="158872"/>
                  </a:lnTo>
                  <a:lnTo>
                    <a:pt x="192653" y="191702"/>
                  </a:lnTo>
                  <a:lnTo>
                    <a:pt x="171293" y="226565"/>
                  </a:lnTo>
                  <a:lnTo>
                    <a:pt x="153675" y="258238"/>
                  </a:lnTo>
                  <a:lnTo>
                    <a:pt x="138401" y="287730"/>
                  </a:lnTo>
                  <a:lnTo>
                    <a:pt x="123821" y="316577"/>
                  </a:lnTo>
                  <a:lnTo>
                    <a:pt x="107673" y="348760"/>
                  </a:lnTo>
                  <a:lnTo>
                    <a:pt x="102553" y="357403"/>
                  </a:lnTo>
                  <a:lnTo>
                    <a:pt x="93171" y="364047"/>
                  </a:lnTo>
                  <a:lnTo>
                    <a:pt x="100454" y="364237"/>
                  </a:lnTo>
                  <a:lnTo>
                    <a:pt x="103440" y="362676"/>
                  </a:lnTo>
                  <a:lnTo>
                    <a:pt x="108873" y="356709"/>
                  </a:lnTo>
                  <a:lnTo>
                    <a:pt x="125327" y="328536"/>
                  </a:lnTo>
                  <a:lnTo>
                    <a:pt x="143936" y="300887"/>
                  </a:lnTo>
                  <a:lnTo>
                    <a:pt x="164531" y="268705"/>
                  </a:lnTo>
                  <a:lnTo>
                    <a:pt x="185715" y="238709"/>
                  </a:lnTo>
                  <a:lnTo>
                    <a:pt x="207867" y="209713"/>
                  </a:lnTo>
                  <a:lnTo>
                    <a:pt x="233392" y="181013"/>
                  </a:lnTo>
                  <a:lnTo>
                    <a:pt x="257182" y="151608"/>
                  </a:lnTo>
                  <a:lnTo>
                    <a:pt x="283987" y="119700"/>
                  </a:lnTo>
                  <a:lnTo>
                    <a:pt x="319372" y="86780"/>
                  </a:lnTo>
                  <a:lnTo>
                    <a:pt x="349528" y="61139"/>
                  </a:lnTo>
                  <a:lnTo>
                    <a:pt x="378415" y="41581"/>
                  </a:lnTo>
                  <a:lnTo>
                    <a:pt x="410408" y="26640"/>
                  </a:lnTo>
                  <a:lnTo>
                    <a:pt x="424895" y="22449"/>
                  </a:lnTo>
                  <a:lnTo>
                    <a:pt x="434070" y="21553"/>
                  </a:lnTo>
                  <a:lnTo>
                    <a:pt x="434594" y="22301"/>
                  </a:lnTo>
                  <a:lnTo>
                    <a:pt x="435331" y="27941"/>
                  </a:lnTo>
                  <a:lnTo>
                    <a:pt x="434756" y="39313"/>
                  </a:lnTo>
                  <a:lnTo>
                    <a:pt x="429117" y="53531"/>
                  </a:lnTo>
                  <a:lnTo>
                    <a:pt x="413392" y="81383"/>
                  </a:lnTo>
                  <a:lnTo>
                    <a:pt x="397564" y="107976"/>
                  </a:lnTo>
                  <a:lnTo>
                    <a:pt x="377793" y="138081"/>
                  </a:lnTo>
                  <a:lnTo>
                    <a:pt x="356853" y="172136"/>
                  </a:lnTo>
                  <a:lnTo>
                    <a:pt x="341887" y="196353"/>
                  </a:lnTo>
                  <a:lnTo>
                    <a:pt x="318786" y="232000"/>
                  </a:lnTo>
                  <a:lnTo>
                    <a:pt x="307054" y="2500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46" name="SMARTInkShape-553"/>
            <p:cNvSpPr/>
            <p:nvPr/>
          </p:nvSpPr>
          <p:spPr>
            <a:xfrm>
              <a:off x="4129177" y="4128588"/>
              <a:ext cx="657133" cy="378976"/>
            </a:xfrm>
            <a:custGeom>
              <a:avLst/>
              <a:gdLst/>
              <a:ahLst/>
              <a:cxnLst/>
              <a:rect l="0" t="0" r="0" b="0"/>
              <a:pathLst>
                <a:path w="657222" h="378476">
                  <a:moveTo>
                    <a:pt x="357187" y="0"/>
                  </a:moveTo>
                  <a:lnTo>
                    <a:pt x="334943" y="30015"/>
                  </a:lnTo>
                  <a:lnTo>
                    <a:pt x="316994" y="50432"/>
                  </a:lnTo>
                  <a:lnTo>
                    <a:pt x="286277" y="82458"/>
                  </a:lnTo>
                  <a:lnTo>
                    <a:pt x="260682" y="113772"/>
                  </a:lnTo>
                  <a:lnTo>
                    <a:pt x="232990" y="144394"/>
                  </a:lnTo>
                  <a:lnTo>
                    <a:pt x="204677" y="177368"/>
                  </a:lnTo>
                  <a:lnTo>
                    <a:pt x="176179" y="212273"/>
                  </a:lnTo>
                  <a:lnTo>
                    <a:pt x="151420" y="243958"/>
                  </a:lnTo>
                  <a:lnTo>
                    <a:pt x="132794" y="273455"/>
                  </a:lnTo>
                  <a:lnTo>
                    <a:pt x="112279" y="305370"/>
                  </a:lnTo>
                  <a:lnTo>
                    <a:pt x="85772" y="335704"/>
                  </a:lnTo>
                  <a:lnTo>
                    <a:pt x="89531" y="335740"/>
                  </a:lnTo>
                  <a:lnTo>
                    <a:pt x="112462" y="325811"/>
                  </a:lnTo>
                  <a:lnTo>
                    <a:pt x="143573" y="300844"/>
                  </a:lnTo>
                  <a:lnTo>
                    <a:pt x="162396" y="283872"/>
                  </a:lnTo>
                  <a:lnTo>
                    <a:pt x="194364" y="248990"/>
                  </a:lnTo>
                  <a:lnTo>
                    <a:pt x="221013" y="222823"/>
                  </a:lnTo>
                  <a:lnTo>
                    <a:pt x="252104" y="194168"/>
                  </a:lnTo>
                  <a:lnTo>
                    <a:pt x="277897" y="161688"/>
                  </a:lnTo>
                  <a:lnTo>
                    <a:pt x="305295" y="132398"/>
                  </a:lnTo>
                  <a:lnTo>
                    <a:pt x="340881" y="102882"/>
                  </a:lnTo>
                  <a:lnTo>
                    <a:pt x="372649" y="77371"/>
                  </a:lnTo>
                  <a:lnTo>
                    <a:pt x="387786" y="68521"/>
                  </a:lnTo>
                  <a:lnTo>
                    <a:pt x="400737" y="64752"/>
                  </a:lnTo>
                  <a:lnTo>
                    <a:pt x="402889" y="63012"/>
                  </a:lnTo>
                  <a:lnTo>
                    <a:pt x="404324" y="61057"/>
                  </a:lnTo>
                  <a:lnTo>
                    <a:pt x="408035" y="58886"/>
                  </a:lnTo>
                  <a:lnTo>
                    <a:pt x="413092" y="57493"/>
                  </a:lnTo>
                  <a:lnTo>
                    <a:pt x="413507" y="58172"/>
                  </a:lnTo>
                  <a:lnTo>
                    <a:pt x="414334" y="68060"/>
                  </a:lnTo>
                  <a:lnTo>
                    <a:pt x="400564" y="102106"/>
                  </a:lnTo>
                  <a:lnTo>
                    <a:pt x="379426" y="136615"/>
                  </a:lnTo>
                  <a:lnTo>
                    <a:pt x="362453" y="164568"/>
                  </a:lnTo>
                  <a:lnTo>
                    <a:pt x="342343" y="192958"/>
                  </a:lnTo>
                  <a:lnTo>
                    <a:pt x="321304" y="221479"/>
                  </a:lnTo>
                  <a:lnTo>
                    <a:pt x="299988" y="250037"/>
                  </a:lnTo>
                  <a:lnTo>
                    <a:pt x="278591" y="278608"/>
                  </a:lnTo>
                  <a:lnTo>
                    <a:pt x="253820" y="312914"/>
                  </a:lnTo>
                  <a:lnTo>
                    <a:pt x="230902" y="344203"/>
                  </a:lnTo>
                  <a:lnTo>
                    <a:pt x="214549" y="374937"/>
                  </a:lnTo>
                  <a:lnTo>
                    <a:pt x="212882" y="376164"/>
                  </a:lnTo>
                  <a:lnTo>
                    <a:pt x="208297" y="378133"/>
                  </a:lnTo>
                  <a:lnTo>
                    <a:pt x="208714" y="378295"/>
                  </a:lnTo>
                  <a:lnTo>
                    <a:pt x="211295" y="378475"/>
                  </a:lnTo>
                  <a:lnTo>
                    <a:pt x="215088" y="376438"/>
                  </a:lnTo>
                  <a:lnTo>
                    <a:pt x="219419" y="372093"/>
                  </a:lnTo>
                  <a:lnTo>
                    <a:pt x="239889" y="340007"/>
                  </a:lnTo>
                  <a:lnTo>
                    <a:pt x="259197" y="309675"/>
                  </a:lnTo>
                  <a:lnTo>
                    <a:pt x="284673" y="275552"/>
                  </a:lnTo>
                  <a:lnTo>
                    <a:pt x="312330" y="240307"/>
                  </a:lnTo>
                  <a:lnTo>
                    <a:pt x="341427" y="204728"/>
                  </a:lnTo>
                  <a:lnTo>
                    <a:pt x="374036" y="169844"/>
                  </a:lnTo>
                  <a:lnTo>
                    <a:pt x="404160" y="139048"/>
                  </a:lnTo>
                  <a:lnTo>
                    <a:pt x="433194" y="111402"/>
                  </a:lnTo>
                  <a:lnTo>
                    <a:pt x="461111" y="92450"/>
                  </a:lnTo>
                  <a:lnTo>
                    <a:pt x="495844" y="66933"/>
                  </a:lnTo>
                  <a:lnTo>
                    <a:pt x="511424" y="56256"/>
                  </a:lnTo>
                  <a:lnTo>
                    <a:pt x="526095" y="51858"/>
                  </a:lnTo>
                  <a:lnTo>
                    <a:pt x="536703" y="50555"/>
                  </a:lnTo>
                  <a:lnTo>
                    <a:pt x="542276" y="52366"/>
                  </a:lnTo>
                  <a:lnTo>
                    <a:pt x="548529" y="56205"/>
                  </a:lnTo>
                  <a:lnTo>
                    <a:pt x="549384" y="58846"/>
                  </a:lnTo>
                  <a:lnTo>
                    <a:pt x="550028" y="77710"/>
                  </a:lnTo>
                  <a:lnTo>
                    <a:pt x="546264" y="94727"/>
                  </a:lnTo>
                  <a:lnTo>
                    <a:pt x="527822" y="128832"/>
                  </a:lnTo>
                  <a:lnTo>
                    <a:pt x="505634" y="161002"/>
                  </a:lnTo>
                  <a:lnTo>
                    <a:pt x="489101" y="188550"/>
                  </a:lnTo>
                  <a:lnTo>
                    <a:pt x="474148" y="216822"/>
                  </a:lnTo>
                  <a:lnTo>
                    <a:pt x="455871" y="245306"/>
                  </a:lnTo>
                  <a:lnTo>
                    <a:pt x="438975" y="277672"/>
                  </a:lnTo>
                  <a:lnTo>
                    <a:pt x="420306" y="310409"/>
                  </a:lnTo>
                  <a:lnTo>
                    <a:pt x="409469" y="333437"/>
                  </a:lnTo>
                  <a:lnTo>
                    <a:pt x="407233" y="355736"/>
                  </a:lnTo>
                  <a:lnTo>
                    <a:pt x="408013" y="356219"/>
                  </a:lnTo>
                  <a:lnTo>
                    <a:pt x="417140" y="357060"/>
                  </a:lnTo>
                  <a:lnTo>
                    <a:pt x="427779" y="357149"/>
                  </a:lnTo>
                  <a:lnTo>
                    <a:pt x="434334" y="355053"/>
                  </a:lnTo>
                  <a:lnTo>
                    <a:pt x="448802" y="343448"/>
                  </a:lnTo>
                  <a:lnTo>
                    <a:pt x="480141" y="316545"/>
                  </a:lnTo>
                  <a:lnTo>
                    <a:pt x="512432" y="285101"/>
                  </a:lnTo>
                  <a:lnTo>
                    <a:pt x="543612" y="249945"/>
                  </a:lnTo>
                  <a:lnTo>
                    <a:pt x="574942" y="214301"/>
                  </a:lnTo>
                  <a:lnTo>
                    <a:pt x="605555" y="186363"/>
                  </a:lnTo>
                  <a:lnTo>
                    <a:pt x="634308" y="162379"/>
                  </a:lnTo>
                  <a:lnTo>
                    <a:pt x="657185" y="150047"/>
                  </a:lnTo>
                  <a:lnTo>
                    <a:pt x="657221" y="159964"/>
                  </a:lnTo>
                  <a:lnTo>
                    <a:pt x="653431" y="170604"/>
                  </a:lnTo>
                  <a:lnTo>
                    <a:pt x="625907" y="203289"/>
                  </a:lnTo>
                  <a:lnTo>
                    <a:pt x="605030" y="227128"/>
                  </a:lnTo>
                  <a:lnTo>
                    <a:pt x="569818" y="262699"/>
                  </a:lnTo>
                  <a:lnTo>
                    <a:pt x="534144" y="294868"/>
                  </a:lnTo>
                  <a:lnTo>
                    <a:pt x="500545" y="326042"/>
                  </a:lnTo>
                  <a:lnTo>
                    <a:pt x="466753" y="351281"/>
                  </a:lnTo>
                  <a:lnTo>
                    <a:pt x="443099" y="362611"/>
                  </a:lnTo>
                  <a:lnTo>
                    <a:pt x="433424" y="363991"/>
                  </a:lnTo>
                  <a:lnTo>
                    <a:pt x="431824" y="363311"/>
                  </a:lnTo>
                  <a:lnTo>
                    <a:pt x="430758" y="362063"/>
                  </a:lnTo>
                  <a:lnTo>
                    <a:pt x="429046" y="358151"/>
                  </a:lnTo>
                  <a:lnTo>
                    <a:pt x="427914" y="350880"/>
                  </a:lnTo>
                  <a:lnTo>
                    <a:pt x="424869" y="343536"/>
                  </a:lnTo>
                  <a:lnTo>
                    <a:pt x="425103" y="334980"/>
                  </a:lnTo>
                  <a:lnTo>
                    <a:pt x="428161" y="305344"/>
                  </a:lnTo>
                  <a:lnTo>
                    <a:pt x="430074" y="279737"/>
                  </a:lnTo>
                  <a:lnTo>
                    <a:pt x="439197" y="251248"/>
                  </a:lnTo>
                  <a:lnTo>
                    <a:pt x="447279" y="218818"/>
                  </a:lnTo>
                  <a:lnTo>
                    <a:pt x="454701" y="189542"/>
                  </a:lnTo>
                  <a:lnTo>
                    <a:pt x="464320" y="157914"/>
                  </a:lnTo>
                  <a:lnTo>
                    <a:pt x="470543" y="127246"/>
                  </a:lnTo>
                  <a:lnTo>
                    <a:pt x="472001" y="113020"/>
                  </a:lnTo>
                  <a:lnTo>
                    <a:pt x="475155" y="106322"/>
                  </a:lnTo>
                  <a:lnTo>
                    <a:pt x="475520" y="103425"/>
                  </a:lnTo>
                  <a:lnTo>
                    <a:pt x="472175" y="90623"/>
                  </a:lnTo>
                  <a:lnTo>
                    <a:pt x="471152" y="88990"/>
                  </a:lnTo>
                  <a:lnTo>
                    <a:pt x="469676" y="87901"/>
                  </a:lnTo>
                  <a:lnTo>
                    <a:pt x="465920" y="85898"/>
                  </a:lnTo>
                  <a:lnTo>
                    <a:pt x="459342" y="81102"/>
                  </a:lnTo>
                  <a:lnTo>
                    <a:pt x="454712" y="79701"/>
                  </a:lnTo>
                  <a:lnTo>
                    <a:pt x="447892" y="81195"/>
                  </a:lnTo>
                  <a:lnTo>
                    <a:pt x="413520" y="98752"/>
                  </a:lnTo>
                  <a:lnTo>
                    <a:pt x="385600" y="113080"/>
                  </a:lnTo>
                  <a:lnTo>
                    <a:pt x="352245" y="136901"/>
                  </a:lnTo>
                  <a:lnTo>
                    <a:pt x="319787" y="164537"/>
                  </a:lnTo>
                  <a:lnTo>
                    <a:pt x="292395" y="185806"/>
                  </a:lnTo>
                  <a:lnTo>
                    <a:pt x="264171" y="209305"/>
                  </a:lnTo>
                  <a:lnTo>
                    <a:pt x="229982" y="241898"/>
                  </a:lnTo>
                  <a:lnTo>
                    <a:pt x="200297" y="265563"/>
                  </a:lnTo>
                  <a:lnTo>
                    <a:pt x="168134" y="290362"/>
                  </a:lnTo>
                  <a:lnTo>
                    <a:pt x="147923" y="307945"/>
                  </a:lnTo>
                  <a:lnTo>
                    <a:pt x="119491" y="320226"/>
                  </a:lnTo>
                  <a:lnTo>
                    <a:pt x="117761" y="319847"/>
                  </a:lnTo>
                  <a:lnTo>
                    <a:pt x="116607" y="318799"/>
                  </a:lnTo>
                  <a:lnTo>
                    <a:pt x="115838" y="317308"/>
                  </a:lnTo>
                  <a:lnTo>
                    <a:pt x="114531" y="316314"/>
                  </a:lnTo>
                  <a:lnTo>
                    <a:pt x="110963" y="315209"/>
                  </a:lnTo>
                  <a:lnTo>
                    <a:pt x="109694" y="314120"/>
                  </a:lnTo>
                  <a:lnTo>
                    <a:pt x="108284" y="310794"/>
                  </a:lnTo>
                  <a:lnTo>
                    <a:pt x="107490" y="300666"/>
                  </a:lnTo>
                  <a:lnTo>
                    <a:pt x="117128" y="269897"/>
                  </a:lnTo>
                  <a:lnTo>
                    <a:pt x="126294" y="237668"/>
                  </a:lnTo>
                  <a:lnTo>
                    <a:pt x="137865" y="207548"/>
                  </a:lnTo>
                  <a:lnTo>
                    <a:pt x="154121" y="176409"/>
                  </a:lnTo>
                  <a:lnTo>
                    <a:pt x="170013" y="141244"/>
                  </a:lnTo>
                  <a:lnTo>
                    <a:pt x="178262" y="129025"/>
                  </a:lnTo>
                  <a:lnTo>
                    <a:pt x="161792" y="128598"/>
                  </a:lnTo>
                  <a:lnTo>
                    <a:pt x="150949" y="132383"/>
                  </a:lnTo>
                  <a:lnTo>
                    <a:pt x="118977" y="154995"/>
                  </a:lnTo>
                  <a:lnTo>
                    <a:pt x="83603" y="188005"/>
                  </a:lnTo>
                  <a:lnTo>
                    <a:pt x="52563" y="221028"/>
                  </a:lnTo>
                  <a:lnTo>
                    <a:pt x="37194" y="240421"/>
                  </a:lnTo>
                  <a:lnTo>
                    <a:pt x="20458" y="254630"/>
                  </a:lnTo>
                  <a:lnTo>
                    <a:pt x="9126" y="275478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748" name="SMARTInkShape-554"/>
          <p:cNvSpPr/>
          <p:nvPr/>
        </p:nvSpPr>
        <p:spPr>
          <a:xfrm>
            <a:off x="1408113" y="3000375"/>
            <a:ext cx="1000125" cy="563563"/>
          </a:xfrm>
          <a:custGeom>
            <a:avLst/>
            <a:gdLst/>
            <a:ahLst/>
            <a:cxnLst/>
            <a:rect l="0" t="0" r="0" b="0"/>
            <a:pathLst>
              <a:path w="1000002" h="564155">
                <a:moveTo>
                  <a:pt x="192757" y="49841"/>
                </a:moveTo>
                <a:lnTo>
                  <a:pt x="180455" y="43690"/>
                </a:lnTo>
                <a:lnTo>
                  <a:pt x="175266" y="42992"/>
                </a:lnTo>
                <a:lnTo>
                  <a:pt x="170960" y="44945"/>
                </a:lnTo>
                <a:lnTo>
                  <a:pt x="168701" y="46577"/>
                </a:lnTo>
                <a:lnTo>
                  <a:pt x="166190" y="50507"/>
                </a:lnTo>
                <a:lnTo>
                  <a:pt x="165521" y="52666"/>
                </a:lnTo>
                <a:lnTo>
                  <a:pt x="140575" y="84307"/>
                </a:lnTo>
                <a:lnTo>
                  <a:pt x="120719" y="117027"/>
                </a:lnTo>
                <a:lnTo>
                  <a:pt x="102151" y="149014"/>
                </a:lnTo>
                <a:lnTo>
                  <a:pt x="83196" y="183966"/>
                </a:lnTo>
                <a:lnTo>
                  <a:pt x="68925" y="211996"/>
                </a:lnTo>
                <a:lnTo>
                  <a:pt x="54642" y="239615"/>
                </a:lnTo>
                <a:lnTo>
                  <a:pt x="37711" y="272801"/>
                </a:lnTo>
                <a:lnTo>
                  <a:pt x="26487" y="305902"/>
                </a:lnTo>
                <a:lnTo>
                  <a:pt x="11819" y="339838"/>
                </a:lnTo>
                <a:lnTo>
                  <a:pt x="0" y="356858"/>
                </a:lnTo>
                <a:lnTo>
                  <a:pt x="16977" y="338331"/>
                </a:lnTo>
                <a:lnTo>
                  <a:pt x="38160" y="302644"/>
                </a:lnTo>
                <a:lnTo>
                  <a:pt x="53994" y="275470"/>
                </a:lnTo>
                <a:lnTo>
                  <a:pt x="76324" y="247310"/>
                </a:lnTo>
                <a:lnTo>
                  <a:pt x="99256" y="215066"/>
                </a:lnTo>
                <a:lnTo>
                  <a:pt x="124925" y="180376"/>
                </a:lnTo>
                <a:lnTo>
                  <a:pt x="148846" y="148755"/>
                </a:lnTo>
                <a:lnTo>
                  <a:pt x="174808" y="119278"/>
                </a:lnTo>
                <a:lnTo>
                  <a:pt x="198816" y="90435"/>
                </a:lnTo>
                <a:lnTo>
                  <a:pt x="228261" y="62858"/>
                </a:lnTo>
                <a:lnTo>
                  <a:pt x="260374" y="35827"/>
                </a:lnTo>
                <a:lnTo>
                  <a:pt x="292086" y="16343"/>
                </a:lnTo>
                <a:lnTo>
                  <a:pt x="298367" y="14561"/>
                </a:lnTo>
                <a:lnTo>
                  <a:pt x="298882" y="15209"/>
                </a:lnTo>
                <a:lnTo>
                  <a:pt x="299455" y="18045"/>
                </a:lnTo>
                <a:lnTo>
                  <a:pt x="286908" y="51151"/>
                </a:lnTo>
                <a:lnTo>
                  <a:pt x="270651" y="82908"/>
                </a:lnTo>
                <a:lnTo>
                  <a:pt x="254730" y="115466"/>
                </a:lnTo>
                <a:lnTo>
                  <a:pt x="234932" y="150248"/>
                </a:lnTo>
                <a:lnTo>
                  <a:pt x="213984" y="185689"/>
                </a:lnTo>
                <a:lnTo>
                  <a:pt x="199810" y="210231"/>
                </a:lnTo>
                <a:lnTo>
                  <a:pt x="185573" y="237013"/>
                </a:lnTo>
                <a:lnTo>
                  <a:pt x="173425" y="262674"/>
                </a:lnTo>
                <a:lnTo>
                  <a:pt x="161940" y="287309"/>
                </a:lnTo>
                <a:lnTo>
                  <a:pt x="143674" y="322696"/>
                </a:lnTo>
                <a:lnTo>
                  <a:pt x="131735" y="353643"/>
                </a:lnTo>
                <a:lnTo>
                  <a:pt x="115998" y="388311"/>
                </a:lnTo>
                <a:lnTo>
                  <a:pt x="108803" y="407124"/>
                </a:lnTo>
                <a:lnTo>
                  <a:pt x="107078" y="420839"/>
                </a:lnTo>
                <a:lnTo>
                  <a:pt x="125717" y="385512"/>
                </a:lnTo>
                <a:lnTo>
                  <a:pt x="143260" y="357879"/>
                </a:lnTo>
                <a:lnTo>
                  <a:pt x="160452" y="324115"/>
                </a:lnTo>
                <a:lnTo>
                  <a:pt x="176283" y="297947"/>
                </a:lnTo>
                <a:lnTo>
                  <a:pt x="191785" y="272558"/>
                </a:lnTo>
                <a:lnTo>
                  <a:pt x="207406" y="247252"/>
                </a:lnTo>
                <a:lnTo>
                  <a:pt x="224932" y="220129"/>
                </a:lnTo>
                <a:lnTo>
                  <a:pt x="243305" y="194317"/>
                </a:lnTo>
                <a:lnTo>
                  <a:pt x="262054" y="169615"/>
                </a:lnTo>
                <a:lnTo>
                  <a:pt x="280970" y="145407"/>
                </a:lnTo>
                <a:lnTo>
                  <a:pt x="299961" y="121419"/>
                </a:lnTo>
                <a:lnTo>
                  <a:pt x="328502" y="87718"/>
                </a:lnTo>
                <a:lnTo>
                  <a:pt x="354951" y="59741"/>
                </a:lnTo>
                <a:lnTo>
                  <a:pt x="385221" y="32747"/>
                </a:lnTo>
                <a:lnTo>
                  <a:pt x="417732" y="4065"/>
                </a:lnTo>
                <a:lnTo>
                  <a:pt x="428034" y="0"/>
                </a:lnTo>
                <a:lnTo>
                  <a:pt x="428363" y="3676"/>
                </a:lnTo>
                <a:lnTo>
                  <a:pt x="424667" y="13585"/>
                </a:lnTo>
                <a:lnTo>
                  <a:pt x="406251" y="45684"/>
                </a:lnTo>
                <a:lnTo>
                  <a:pt x="387858" y="81387"/>
                </a:lnTo>
                <a:lnTo>
                  <a:pt x="376306" y="104343"/>
                </a:lnTo>
                <a:lnTo>
                  <a:pt x="362441" y="129627"/>
                </a:lnTo>
                <a:lnTo>
                  <a:pt x="345695" y="154093"/>
                </a:lnTo>
                <a:lnTo>
                  <a:pt x="329786" y="180313"/>
                </a:lnTo>
                <a:lnTo>
                  <a:pt x="313984" y="207841"/>
                </a:lnTo>
                <a:lnTo>
                  <a:pt x="296377" y="235951"/>
                </a:lnTo>
                <a:lnTo>
                  <a:pt x="280085" y="264319"/>
                </a:lnTo>
                <a:lnTo>
                  <a:pt x="264907" y="292802"/>
                </a:lnTo>
                <a:lnTo>
                  <a:pt x="250224" y="321337"/>
                </a:lnTo>
                <a:lnTo>
                  <a:pt x="237877" y="347777"/>
                </a:lnTo>
                <a:lnTo>
                  <a:pt x="227098" y="372757"/>
                </a:lnTo>
                <a:lnTo>
                  <a:pt x="212104" y="408340"/>
                </a:lnTo>
                <a:lnTo>
                  <a:pt x="198401" y="437756"/>
                </a:lnTo>
                <a:lnTo>
                  <a:pt x="188375" y="462722"/>
                </a:lnTo>
                <a:lnTo>
                  <a:pt x="186159" y="479149"/>
                </a:lnTo>
                <a:lnTo>
                  <a:pt x="185183" y="481303"/>
                </a:lnTo>
                <a:lnTo>
                  <a:pt x="183739" y="482738"/>
                </a:lnTo>
                <a:lnTo>
                  <a:pt x="179510" y="485043"/>
                </a:lnTo>
                <a:lnTo>
                  <a:pt x="195625" y="466101"/>
                </a:lnTo>
                <a:lnTo>
                  <a:pt x="210904" y="434102"/>
                </a:lnTo>
                <a:lnTo>
                  <a:pt x="227503" y="404467"/>
                </a:lnTo>
                <a:lnTo>
                  <a:pt x="246708" y="370551"/>
                </a:lnTo>
                <a:lnTo>
                  <a:pt x="262773" y="346367"/>
                </a:lnTo>
                <a:lnTo>
                  <a:pt x="277850" y="319743"/>
                </a:lnTo>
                <a:lnTo>
                  <a:pt x="294605" y="292035"/>
                </a:lnTo>
                <a:lnTo>
                  <a:pt x="312635" y="264639"/>
                </a:lnTo>
                <a:lnTo>
                  <a:pt x="331232" y="239234"/>
                </a:lnTo>
                <a:lnTo>
                  <a:pt x="350081" y="214714"/>
                </a:lnTo>
                <a:lnTo>
                  <a:pt x="378542" y="180713"/>
                </a:lnTo>
                <a:lnTo>
                  <a:pt x="404967" y="150530"/>
                </a:lnTo>
                <a:lnTo>
                  <a:pt x="435229" y="115680"/>
                </a:lnTo>
                <a:lnTo>
                  <a:pt x="469192" y="80736"/>
                </a:lnTo>
                <a:lnTo>
                  <a:pt x="500781" y="55158"/>
                </a:lnTo>
                <a:lnTo>
                  <a:pt x="506398" y="52204"/>
                </a:lnTo>
                <a:lnTo>
                  <a:pt x="513768" y="49980"/>
                </a:lnTo>
                <a:lnTo>
                  <a:pt x="514186" y="63589"/>
                </a:lnTo>
                <a:lnTo>
                  <a:pt x="507721" y="87658"/>
                </a:lnTo>
                <a:lnTo>
                  <a:pt x="491980" y="122164"/>
                </a:lnTo>
                <a:lnTo>
                  <a:pt x="476149" y="152233"/>
                </a:lnTo>
                <a:lnTo>
                  <a:pt x="456377" y="186277"/>
                </a:lnTo>
                <a:lnTo>
                  <a:pt x="443272" y="210492"/>
                </a:lnTo>
                <a:lnTo>
                  <a:pt x="432155" y="237129"/>
                </a:lnTo>
                <a:lnTo>
                  <a:pt x="419806" y="262726"/>
                </a:lnTo>
                <a:lnTo>
                  <a:pt x="406380" y="287332"/>
                </a:lnTo>
                <a:lnTo>
                  <a:pt x="392476" y="311497"/>
                </a:lnTo>
                <a:lnTo>
                  <a:pt x="380475" y="335466"/>
                </a:lnTo>
                <a:lnTo>
                  <a:pt x="364794" y="369156"/>
                </a:lnTo>
                <a:lnTo>
                  <a:pt x="352210" y="397130"/>
                </a:lnTo>
                <a:lnTo>
                  <a:pt x="337950" y="432618"/>
                </a:lnTo>
                <a:lnTo>
                  <a:pt x="336090" y="444539"/>
                </a:lnTo>
                <a:lnTo>
                  <a:pt x="336731" y="446323"/>
                </a:lnTo>
                <a:lnTo>
                  <a:pt x="337952" y="447513"/>
                </a:lnTo>
                <a:lnTo>
                  <a:pt x="339560" y="448306"/>
                </a:lnTo>
                <a:lnTo>
                  <a:pt x="340632" y="448041"/>
                </a:lnTo>
                <a:lnTo>
                  <a:pt x="341347" y="447070"/>
                </a:lnTo>
                <a:lnTo>
                  <a:pt x="341823" y="445629"/>
                </a:lnTo>
                <a:lnTo>
                  <a:pt x="372793" y="412049"/>
                </a:lnTo>
                <a:lnTo>
                  <a:pt x="394003" y="385056"/>
                </a:lnTo>
                <a:lnTo>
                  <a:pt x="411052" y="360751"/>
                </a:lnTo>
                <a:lnTo>
                  <a:pt x="429212" y="336190"/>
                </a:lnTo>
                <a:lnTo>
                  <a:pt x="448661" y="310457"/>
                </a:lnTo>
                <a:lnTo>
                  <a:pt x="470534" y="280500"/>
                </a:lnTo>
                <a:lnTo>
                  <a:pt x="495601" y="250781"/>
                </a:lnTo>
                <a:lnTo>
                  <a:pt x="521823" y="221698"/>
                </a:lnTo>
                <a:lnTo>
                  <a:pt x="546707" y="192897"/>
                </a:lnTo>
                <a:lnTo>
                  <a:pt x="573112" y="166338"/>
                </a:lnTo>
                <a:lnTo>
                  <a:pt x="599928" y="141305"/>
                </a:lnTo>
                <a:lnTo>
                  <a:pt x="625076" y="116950"/>
                </a:lnTo>
                <a:lnTo>
                  <a:pt x="657755" y="84719"/>
                </a:lnTo>
                <a:lnTo>
                  <a:pt x="687545" y="58852"/>
                </a:lnTo>
                <a:lnTo>
                  <a:pt x="719559" y="34482"/>
                </a:lnTo>
                <a:lnTo>
                  <a:pt x="755122" y="8233"/>
                </a:lnTo>
                <a:lnTo>
                  <a:pt x="756851" y="7144"/>
                </a:lnTo>
                <a:lnTo>
                  <a:pt x="756268" y="19212"/>
                </a:lnTo>
                <a:lnTo>
                  <a:pt x="743371" y="54304"/>
                </a:lnTo>
                <a:lnTo>
                  <a:pt x="726583" y="81414"/>
                </a:lnTo>
                <a:lnTo>
                  <a:pt x="711265" y="104355"/>
                </a:lnTo>
                <a:lnTo>
                  <a:pt x="694667" y="129632"/>
                </a:lnTo>
                <a:lnTo>
                  <a:pt x="679353" y="154096"/>
                </a:lnTo>
                <a:lnTo>
                  <a:pt x="662493" y="182431"/>
                </a:lnTo>
                <a:lnTo>
                  <a:pt x="644416" y="212751"/>
                </a:lnTo>
                <a:lnTo>
                  <a:pt x="625799" y="242102"/>
                </a:lnTo>
                <a:lnTo>
                  <a:pt x="609057" y="271022"/>
                </a:lnTo>
                <a:lnTo>
                  <a:pt x="592886" y="299750"/>
                </a:lnTo>
                <a:lnTo>
                  <a:pt x="575115" y="328393"/>
                </a:lnTo>
                <a:lnTo>
                  <a:pt x="554845" y="363709"/>
                </a:lnTo>
                <a:lnTo>
                  <a:pt x="534992" y="398074"/>
                </a:lnTo>
                <a:lnTo>
                  <a:pt x="518357" y="433041"/>
                </a:lnTo>
                <a:lnTo>
                  <a:pt x="500377" y="463580"/>
                </a:lnTo>
                <a:lnTo>
                  <a:pt x="502250" y="463912"/>
                </a:lnTo>
                <a:lnTo>
                  <a:pt x="503860" y="464001"/>
                </a:lnTo>
                <a:lnTo>
                  <a:pt x="507767" y="461983"/>
                </a:lnTo>
                <a:lnTo>
                  <a:pt x="509920" y="460334"/>
                </a:lnTo>
                <a:lnTo>
                  <a:pt x="525663" y="432040"/>
                </a:lnTo>
                <a:lnTo>
                  <a:pt x="550793" y="396800"/>
                </a:lnTo>
                <a:lnTo>
                  <a:pt x="575419" y="361135"/>
                </a:lnTo>
                <a:lnTo>
                  <a:pt x="593546" y="334244"/>
                </a:lnTo>
                <a:lnTo>
                  <a:pt x="612979" y="307211"/>
                </a:lnTo>
                <a:lnTo>
                  <a:pt x="634845" y="281967"/>
                </a:lnTo>
                <a:lnTo>
                  <a:pt x="657793" y="257519"/>
                </a:lnTo>
                <a:lnTo>
                  <a:pt x="680427" y="233424"/>
                </a:lnTo>
                <a:lnTo>
                  <a:pt x="711020" y="198340"/>
                </a:lnTo>
                <a:lnTo>
                  <a:pt x="740193" y="167483"/>
                </a:lnTo>
                <a:lnTo>
                  <a:pt x="768151" y="139819"/>
                </a:lnTo>
                <a:lnTo>
                  <a:pt x="799334" y="113329"/>
                </a:lnTo>
                <a:lnTo>
                  <a:pt x="824204" y="90510"/>
                </a:lnTo>
                <a:lnTo>
                  <a:pt x="842397" y="78768"/>
                </a:lnTo>
                <a:lnTo>
                  <a:pt x="829040" y="109304"/>
                </a:lnTo>
                <a:lnTo>
                  <a:pt x="807922" y="143637"/>
                </a:lnTo>
                <a:lnTo>
                  <a:pt x="790953" y="173676"/>
                </a:lnTo>
                <a:lnTo>
                  <a:pt x="770844" y="207712"/>
                </a:lnTo>
                <a:lnTo>
                  <a:pt x="756866" y="232719"/>
                </a:lnTo>
                <a:lnTo>
                  <a:pt x="742716" y="262353"/>
                </a:lnTo>
                <a:lnTo>
                  <a:pt x="726373" y="291928"/>
                </a:lnTo>
                <a:lnTo>
                  <a:pt x="709319" y="320154"/>
                </a:lnTo>
                <a:lnTo>
                  <a:pt x="693803" y="345929"/>
                </a:lnTo>
                <a:lnTo>
                  <a:pt x="681086" y="372729"/>
                </a:lnTo>
                <a:lnTo>
                  <a:pt x="670142" y="398928"/>
                </a:lnTo>
                <a:lnTo>
                  <a:pt x="655056" y="432322"/>
                </a:lnTo>
                <a:lnTo>
                  <a:pt x="641325" y="465411"/>
                </a:lnTo>
                <a:lnTo>
                  <a:pt x="631289" y="496613"/>
                </a:lnTo>
                <a:lnTo>
                  <a:pt x="628960" y="507169"/>
                </a:lnTo>
                <a:lnTo>
                  <a:pt x="624774" y="516781"/>
                </a:lnTo>
                <a:lnTo>
                  <a:pt x="625231" y="518297"/>
                </a:lnTo>
                <a:lnTo>
                  <a:pt x="627875" y="520730"/>
                </a:lnTo>
                <a:lnTo>
                  <a:pt x="632125" y="521151"/>
                </a:lnTo>
                <a:lnTo>
                  <a:pt x="636211" y="519133"/>
                </a:lnTo>
                <a:lnTo>
                  <a:pt x="654144" y="501843"/>
                </a:lnTo>
                <a:lnTo>
                  <a:pt x="679359" y="469825"/>
                </a:lnTo>
                <a:lnTo>
                  <a:pt x="702325" y="440187"/>
                </a:lnTo>
                <a:lnTo>
                  <a:pt x="729238" y="408387"/>
                </a:lnTo>
                <a:lnTo>
                  <a:pt x="757321" y="376740"/>
                </a:lnTo>
                <a:lnTo>
                  <a:pt x="785750" y="344344"/>
                </a:lnTo>
                <a:lnTo>
                  <a:pt x="814281" y="314637"/>
                </a:lnTo>
                <a:lnTo>
                  <a:pt x="848575" y="283739"/>
                </a:lnTo>
                <a:lnTo>
                  <a:pt x="882778" y="252504"/>
                </a:lnTo>
                <a:lnTo>
                  <a:pt x="896559" y="239745"/>
                </a:lnTo>
                <a:lnTo>
                  <a:pt x="901904" y="237431"/>
                </a:lnTo>
                <a:lnTo>
                  <a:pt x="912824" y="235741"/>
                </a:lnTo>
                <a:lnTo>
                  <a:pt x="913308" y="236481"/>
                </a:lnTo>
                <a:lnTo>
                  <a:pt x="914084" y="245488"/>
                </a:lnTo>
                <a:lnTo>
                  <a:pt x="912142" y="275774"/>
                </a:lnTo>
                <a:lnTo>
                  <a:pt x="904329" y="310282"/>
                </a:lnTo>
                <a:lnTo>
                  <a:pt x="893690" y="338234"/>
                </a:lnTo>
                <a:lnTo>
                  <a:pt x="884276" y="370418"/>
                </a:lnTo>
                <a:lnTo>
                  <a:pt x="872667" y="401296"/>
                </a:lnTo>
                <a:lnTo>
                  <a:pt x="862965" y="434346"/>
                </a:lnTo>
                <a:lnTo>
                  <a:pt x="847666" y="469663"/>
                </a:lnTo>
                <a:lnTo>
                  <a:pt x="836178" y="499570"/>
                </a:lnTo>
                <a:lnTo>
                  <a:pt x="830057" y="524615"/>
                </a:lnTo>
                <a:lnTo>
                  <a:pt x="828562" y="559381"/>
                </a:lnTo>
                <a:lnTo>
                  <a:pt x="829352" y="560984"/>
                </a:lnTo>
                <a:lnTo>
                  <a:pt x="830673" y="562053"/>
                </a:lnTo>
                <a:lnTo>
                  <a:pt x="834256" y="563241"/>
                </a:lnTo>
                <a:lnTo>
                  <a:pt x="852400" y="564154"/>
                </a:lnTo>
                <a:lnTo>
                  <a:pt x="863310" y="560388"/>
                </a:lnTo>
                <a:lnTo>
                  <a:pt x="894380" y="541247"/>
                </a:lnTo>
                <a:lnTo>
                  <a:pt x="925228" y="520816"/>
                </a:lnTo>
                <a:lnTo>
                  <a:pt x="958933" y="503152"/>
                </a:lnTo>
                <a:lnTo>
                  <a:pt x="983951" y="495043"/>
                </a:lnTo>
                <a:lnTo>
                  <a:pt x="1000001" y="49275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49" name="SMARTInkShape-555"/>
          <p:cNvSpPr/>
          <p:nvPr/>
        </p:nvSpPr>
        <p:spPr>
          <a:xfrm>
            <a:off x="4972050" y="5014913"/>
            <a:ext cx="1063625" cy="620712"/>
          </a:xfrm>
          <a:custGeom>
            <a:avLst/>
            <a:gdLst/>
            <a:ahLst/>
            <a:cxnLst/>
            <a:rect l="0" t="0" r="0" b="0"/>
            <a:pathLst>
              <a:path w="1064283" h="621466">
                <a:moveTo>
                  <a:pt x="171447" y="0"/>
                </a:moveTo>
                <a:lnTo>
                  <a:pt x="171447" y="3792"/>
                </a:lnTo>
                <a:lnTo>
                  <a:pt x="169330" y="7770"/>
                </a:lnTo>
                <a:lnTo>
                  <a:pt x="166537" y="12184"/>
                </a:lnTo>
                <a:lnTo>
                  <a:pt x="164171" y="19132"/>
                </a:lnTo>
                <a:lnTo>
                  <a:pt x="160805" y="23848"/>
                </a:lnTo>
                <a:lnTo>
                  <a:pt x="156663" y="26474"/>
                </a:lnTo>
                <a:lnTo>
                  <a:pt x="154447" y="27175"/>
                </a:lnTo>
                <a:lnTo>
                  <a:pt x="152970" y="28435"/>
                </a:lnTo>
                <a:lnTo>
                  <a:pt x="151329" y="31952"/>
                </a:lnTo>
                <a:lnTo>
                  <a:pt x="146366" y="36161"/>
                </a:lnTo>
                <a:lnTo>
                  <a:pt x="139662" y="41471"/>
                </a:lnTo>
                <a:lnTo>
                  <a:pt x="126775" y="55699"/>
                </a:lnTo>
                <a:lnTo>
                  <a:pt x="109177" y="70180"/>
                </a:lnTo>
                <a:lnTo>
                  <a:pt x="77748" y="102459"/>
                </a:lnTo>
                <a:lnTo>
                  <a:pt x="42950" y="135735"/>
                </a:lnTo>
                <a:lnTo>
                  <a:pt x="22064" y="158652"/>
                </a:lnTo>
                <a:lnTo>
                  <a:pt x="2130" y="185590"/>
                </a:lnTo>
                <a:lnTo>
                  <a:pt x="0" y="192870"/>
                </a:lnTo>
                <a:lnTo>
                  <a:pt x="7583" y="192877"/>
                </a:lnTo>
                <a:lnTo>
                  <a:pt x="13423" y="190763"/>
                </a:lnTo>
                <a:lnTo>
                  <a:pt x="44638" y="166145"/>
                </a:lnTo>
                <a:lnTo>
                  <a:pt x="79727" y="138064"/>
                </a:lnTo>
                <a:lnTo>
                  <a:pt x="108174" y="119053"/>
                </a:lnTo>
                <a:lnTo>
                  <a:pt x="141427" y="100010"/>
                </a:lnTo>
                <a:lnTo>
                  <a:pt x="174955" y="80962"/>
                </a:lnTo>
                <a:lnTo>
                  <a:pt x="207241" y="61912"/>
                </a:lnTo>
                <a:lnTo>
                  <a:pt x="234087" y="47625"/>
                </a:lnTo>
                <a:lnTo>
                  <a:pt x="269487" y="30691"/>
                </a:lnTo>
                <a:lnTo>
                  <a:pt x="302010" y="16947"/>
                </a:lnTo>
                <a:lnTo>
                  <a:pt x="326883" y="9314"/>
                </a:lnTo>
                <a:lnTo>
                  <a:pt x="353261" y="7181"/>
                </a:lnTo>
                <a:lnTo>
                  <a:pt x="354569" y="6375"/>
                </a:lnTo>
                <a:lnTo>
                  <a:pt x="355441" y="5043"/>
                </a:lnTo>
                <a:lnTo>
                  <a:pt x="357153" y="87"/>
                </a:lnTo>
                <a:lnTo>
                  <a:pt x="357182" y="6158"/>
                </a:lnTo>
                <a:lnTo>
                  <a:pt x="340392" y="30061"/>
                </a:lnTo>
                <a:lnTo>
                  <a:pt x="322939" y="44861"/>
                </a:lnTo>
                <a:lnTo>
                  <a:pt x="292302" y="79075"/>
                </a:lnTo>
                <a:lnTo>
                  <a:pt x="258610" y="112854"/>
                </a:lnTo>
                <a:lnTo>
                  <a:pt x="232755" y="143625"/>
                </a:lnTo>
                <a:lnTo>
                  <a:pt x="199629" y="178692"/>
                </a:lnTo>
                <a:lnTo>
                  <a:pt x="170576" y="212891"/>
                </a:lnTo>
                <a:lnTo>
                  <a:pt x="137203" y="248104"/>
                </a:lnTo>
                <a:lnTo>
                  <a:pt x="111237" y="278225"/>
                </a:lnTo>
                <a:lnTo>
                  <a:pt x="91615" y="307106"/>
                </a:lnTo>
                <a:lnTo>
                  <a:pt x="72867" y="339097"/>
                </a:lnTo>
                <a:lnTo>
                  <a:pt x="63040" y="354385"/>
                </a:lnTo>
                <a:lnTo>
                  <a:pt x="50104" y="385600"/>
                </a:lnTo>
                <a:lnTo>
                  <a:pt x="59955" y="385748"/>
                </a:lnTo>
                <a:lnTo>
                  <a:pt x="64480" y="383639"/>
                </a:lnTo>
                <a:lnTo>
                  <a:pt x="70724" y="380056"/>
                </a:lnTo>
                <a:lnTo>
                  <a:pt x="81438" y="375818"/>
                </a:lnTo>
                <a:lnTo>
                  <a:pt x="92020" y="367055"/>
                </a:lnTo>
                <a:lnTo>
                  <a:pt x="123483" y="333878"/>
                </a:lnTo>
                <a:lnTo>
                  <a:pt x="158221" y="298996"/>
                </a:lnTo>
                <a:lnTo>
                  <a:pt x="193558" y="265759"/>
                </a:lnTo>
                <a:lnTo>
                  <a:pt x="221655" y="243314"/>
                </a:lnTo>
                <a:lnTo>
                  <a:pt x="250088" y="219466"/>
                </a:lnTo>
                <a:lnTo>
                  <a:pt x="280737" y="192291"/>
                </a:lnTo>
                <a:lnTo>
                  <a:pt x="312838" y="166248"/>
                </a:lnTo>
                <a:lnTo>
                  <a:pt x="344574" y="143450"/>
                </a:lnTo>
                <a:lnTo>
                  <a:pt x="376996" y="121614"/>
                </a:lnTo>
                <a:lnTo>
                  <a:pt x="406711" y="100062"/>
                </a:lnTo>
                <a:lnTo>
                  <a:pt x="435623" y="80712"/>
                </a:lnTo>
                <a:lnTo>
                  <a:pt x="466416" y="62808"/>
                </a:lnTo>
                <a:lnTo>
                  <a:pt x="498558" y="44539"/>
                </a:lnTo>
                <a:lnTo>
                  <a:pt x="530306" y="31188"/>
                </a:lnTo>
                <a:lnTo>
                  <a:pt x="565212" y="19567"/>
                </a:lnTo>
                <a:lnTo>
                  <a:pt x="600185" y="9328"/>
                </a:lnTo>
                <a:lnTo>
                  <a:pt x="619420" y="5674"/>
                </a:lnTo>
                <a:lnTo>
                  <a:pt x="639338" y="747"/>
                </a:lnTo>
                <a:lnTo>
                  <a:pt x="644775" y="331"/>
                </a:lnTo>
                <a:lnTo>
                  <a:pt x="649838" y="2264"/>
                </a:lnTo>
                <a:lnTo>
                  <a:pt x="655763" y="6179"/>
                </a:lnTo>
                <a:lnTo>
                  <a:pt x="656574" y="8832"/>
                </a:lnTo>
                <a:lnTo>
                  <a:pt x="656789" y="10650"/>
                </a:lnTo>
                <a:lnTo>
                  <a:pt x="654914" y="14788"/>
                </a:lnTo>
                <a:lnTo>
                  <a:pt x="632379" y="46335"/>
                </a:lnTo>
                <a:lnTo>
                  <a:pt x="612039" y="70006"/>
                </a:lnTo>
                <a:lnTo>
                  <a:pt x="577542" y="101558"/>
                </a:lnTo>
                <a:lnTo>
                  <a:pt x="544351" y="136507"/>
                </a:lnTo>
                <a:lnTo>
                  <a:pt x="517681" y="164535"/>
                </a:lnTo>
                <a:lnTo>
                  <a:pt x="486760" y="192949"/>
                </a:lnTo>
                <a:lnTo>
                  <a:pt x="455373" y="221476"/>
                </a:lnTo>
                <a:lnTo>
                  <a:pt x="423054" y="250037"/>
                </a:lnTo>
                <a:lnTo>
                  <a:pt x="393370" y="280723"/>
                </a:lnTo>
                <a:lnTo>
                  <a:pt x="364467" y="312835"/>
                </a:lnTo>
                <a:lnTo>
                  <a:pt x="337910" y="342458"/>
                </a:lnTo>
                <a:lnTo>
                  <a:pt x="303812" y="377120"/>
                </a:lnTo>
                <a:lnTo>
                  <a:pt x="273000" y="406104"/>
                </a:lnTo>
                <a:lnTo>
                  <a:pt x="241625" y="440592"/>
                </a:lnTo>
                <a:lnTo>
                  <a:pt x="228664" y="450007"/>
                </a:lnTo>
                <a:lnTo>
                  <a:pt x="232409" y="450041"/>
                </a:lnTo>
                <a:lnTo>
                  <a:pt x="236377" y="447933"/>
                </a:lnTo>
                <a:lnTo>
                  <a:pt x="267794" y="417945"/>
                </a:lnTo>
                <a:lnTo>
                  <a:pt x="293578" y="390090"/>
                </a:lnTo>
                <a:lnTo>
                  <a:pt x="321601" y="358042"/>
                </a:lnTo>
                <a:lnTo>
                  <a:pt x="350862" y="323077"/>
                </a:lnTo>
                <a:lnTo>
                  <a:pt x="377183" y="295046"/>
                </a:lnTo>
                <a:lnTo>
                  <a:pt x="405091" y="266632"/>
                </a:lnTo>
                <a:lnTo>
                  <a:pt x="433467" y="238898"/>
                </a:lnTo>
                <a:lnTo>
                  <a:pt x="461984" y="214453"/>
                </a:lnTo>
                <a:lnTo>
                  <a:pt x="490541" y="187454"/>
                </a:lnTo>
                <a:lnTo>
                  <a:pt x="519906" y="160140"/>
                </a:lnTo>
                <a:lnTo>
                  <a:pt x="553388" y="135820"/>
                </a:lnTo>
                <a:lnTo>
                  <a:pt x="587651" y="110445"/>
                </a:lnTo>
                <a:lnTo>
                  <a:pt x="621725" y="88961"/>
                </a:lnTo>
                <a:lnTo>
                  <a:pt x="652214" y="66067"/>
                </a:lnTo>
                <a:lnTo>
                  <a:pt x="669284" y="60319"/>
                </a:lnTo>
                <a:lnTo>
                  <a:pt x="698037" y="55119"/>
                </a:lnTo>
                <a:lnTo>
                  <a:pt x="725633" y="50162"/>
                </a:lnTo>
                <a:lnTo>
                  <a:pt x="759248" y="45025"/>
                </a:lnTo>
                <a:lnTo>
                  <a:pt x="792730" y="42873"/>
                </a:lnTo>
                <a:lnTo>
                  <a:pt x="781504" y="37955"/>
                </a:lnTo>
                <a:lnTo>
                  <a:pt x="759362" y="36013"/>
                </a:lnTo>
                <a:lnTo>
                  <a:pt x="757066" y="38296"/>
                </a:lnTo>
                <a:lnTo>
                  <a:pt x="756328" y="42198"/>
                </a:lnTo>
                <a:lnTo>
                  <a:pt x="757055" y="65573"/>
                </a:lnTo>
                <a:lnTo>
                  <a:pt x="749597" y="86104"/>
                </a:lnTo>
                <a:lnTo>
                  <a:pt x="737436" y="98064"/>
                </a:lnTo>
                <a:lnTo>
                  <a:pt x="710622" y="115839"/>
                </a:lnTo>
                <a:lnTo>
                  <a:pt x="679659" y="136187"/>
                </a:lnTo>
                <a:lnTo>
                  <a:pt x="644544" y="164396"/>
                </a:lnTo>
                <a:lnTo>
                  <a:pt x="608975" y="198602"/>
                </a:lnTo>
                <a:lnTo>
                  <a:pt x="580838" y="226503"/>
                </a:lnTo>
                <a:lnTo>
                  <a:pt x="553186" y="255671"/>
                </a:lnTo>
                <a:lnTo>
                  <a:pt x="528765" y="288303"/>
                </a:lnTo>
                <a:lnTo>
                  <a:pt x="502567" y="318432"/>
                </a:lnTo>
                <a:lnTo>
                  <a:pt x="479371" y="347468"/>
                </a:lnTo>
                <a:lnTo>
                  <a:pt x="457417" y="375386"/>
                </a:lnTo>
                <a:lnTo>
                  <a:pt x="428665" y="408671"/>
                </a:lnTo>
                <a:lnTo>
                  <a:pt x="403848" y="441793"/>
                </a:lnTo>
                <a:lnTo>
                  <a:pt x="380128" y="475732"/>
                </a:lnTo>
                <a:lnTo>
                  <a:pt x="375319" y="485545"/>
                </a:lnTo>
                <a:lnTo>
                  <a:pt x="372387" y="494403"/>
                </a:lnTo>
                <a:lnTo>
                  <a:pt x="365548" y="505363"/>
                </a:lnTo>
                <a:lnTo>
                  <a:pt x="365934" y="506771"/>
                </a:lnTo>
                <a:lnTo>
                  <a:pt x="370586" y="513195"/>
                </a:lnTo>
                <a:lnTo>
                  <a:pt x="378794" y="514008"/>
                </a:lnTo>
                <a:lnTo>
                  <a:pt x="384780" y="512081"/>
                </a:lnTo>
                <a:lnTo>
                  <a:pt x="403240" y="496441"/>
                </a:lnTo>
                <a:lnTo>
                  <a:pt x="433932" y="469913"/>
                </a:lnTo>
                <a:lnTo>
                  <a:pt x="463979" y="441807"/>
                </a:lnTo>
                <a:lnTo>
                  <a:pt x="497078" y="408622"/>
                </a:lnTo>
                <a:lnTo>
                  <a:pt x="527751" y="384068"/>
                </a:lnTo>
                <a:lnTo>
                  <a:pt x="556948" y="356685"/>
                </a:lnTo>
                <a:lnTo>
                  <a:pt x="585707" y="328463"/>
                </a:lnTo>
                <a:lnTo>
                  <a:pt x="616453" y="299993"/>
                </a:lnTo>
                <a:lnTo>
                  <a:pt x="650698" y="271449"/>
                </a:lnTo>
                <a:lnTo>
                  <a:pt x="683864" y="245000"/>
                </a:lnTo>
                <a:lnTo>
                  <a:pt x="713799" y="219965"/>
                </a:lnTo>
                <a:lnTo>
                  <a:pt x="744894" y="194556"/>
                </a:lnTo>
                <a:lnTo>
                  <a:pt x="777126" y="171946"/>
                </a:lnTo>
                <a:lnTo>
                  <a:pt x="812669" y="146765"/>
                </a:lnTo>
                <a:lnTo>
                  <a:pt x="847761" y="121642"/>
                </a:lnTo>
                <a:lnTo>
                  <a:pt x="883304" y="98060"/>
                </a:lnTo>
                <a:lnTo>
                  <a:pt x="899464" y="87898"/>
                </a:lnTo>
                <a:lnTo>
                  <a:pt x="907213" y="85735"/>
                </a:lnTo>
                <a:lnTo>
                  <a:pt x="906452" y="97133"/>
                </a:lnTo>
                <a:lnTo>
                  <a:pt x="903457" y="105612"/>
                </a:lnTo>
                <a:lnTo>
                  <a:pt x="884309" y="137216"/>
                </a:lnTo>
                <a:lnTo>
                  <a:pt x="856107" y="171646"/>
                </a:lnTo>
                <a:lnTo>
                  <a:pt x="828447" y="203856"/>
                </a:lnTo>
                <a:lnTo>
                  <a:pt x="807174" y="231410"/>
                </a:lnTo>
                <a:lnTo>
                  <a:pt x="789582" y="259683"/>
                </a:lnTo>
                <a:lnTo>
                  <a:pt x="766731" y="291962"/>
                </a:lnTo>
                <a:lnTo>
                  <a:pt x="743644" y="322867"/>
                </a:lnTo>
                <a:lnTo>
                  <a:pt x="721722" y="352134"/>
                </a:lnTo>
                <a:lnTo>
                  <a:pt x="696353" y="384705"/>
                </a:lnTo>
                <a:lnTo>
                  <a:pt x="676313" y="411908"/>
                </a:lnTo>
                <a:lnTo>
                  <a:pt x="650410" y="447341"/>
                </a:lnTo>
                <a:lnTo>
                  <a:pt x="629183" y="478095"/>
                </a:lnTo>
                <a:lnTo>
                  <a:pt x="602236" y="513675"/>
                </a:lnTo>
                <a:lnTo>
                  <a:pt x="585825" y="535732"/>
                </a:lnTo>
                <a:lnTo>
                  <a:pt x="591497" y="529274"/>
                </a:lnTo>
                <a:lnTo>
                  <a:pt x="617159" y="497704"/>
                </a:lnTo>
                <a:lnTo>
                  <a:pt x="645537" y="464033"/>
                </a:lnTo>
                <a:lnTo>
                  <a:pt x="674140" y="435707"/>
                </a:lnTo>
                <a:lnTo>
                  <a:pt x="700864" y="412201"/>
                </a:lnTo>
                <a:lnTo>
                  <a:pt x="728890" y="387246"/>
                </a:lnTo>
                <a:lnTo>
                  <a:pt x="757303" y="362653"/>
                </a:lnTo>
                <a:lnTo>
                  <a:pt x="785830" y="337375"/>
                </a:lnTo>
                <a:lnTo>
                  <a:pt x="816507" y="314804"/>
                </a:lnTo>
                <a:lnTo>
                  <a:pt x="848616" y="293036"/>
                </a:lnTo>
                <a:lnTo>
                  <a:pt x="880354" y="271505"/>
                </a:lnTo>
                <a:lnTo>
                  <a:pt x="910661" y="252160"/>
                </a:lnTo>
                <a:lnTo>
                  <a:pt x="946026" y="231402"/>
                </a:lnTo>
                <a:lnTo>
                  <a:pt x="974127" y="220610"/>
                </a:lnTo>
                <a:lnTo>
                  <a:pt x="1008155" y="207371"/>
                </a:lnTo>
                <a:lnTo>
                  <a:pt x="1024727" y="200084"/>
                </a:lnTo>
                <a:lnTo>
                  <a:pt x="1032489" y="196082"/>
                </a:lnTo>
                <a:lnTo>
                  <a:pt x="1062896" y="192918"/>
                </a:lnTo>
                <a:lnTo>
                  <a:pt x="1063403" y="193699"/>
                </a:lnTo>
                <a:lnTo>
                  <a:pt x="1064282" y="202827"/>
                </a:lnTo>
                <a:lnTo>
                  <a:pt x="1062240" y="207355"/>
                </a:lnTo>
                <a:lnTo>
                  <a:pt x="1038005" y="239204"/>
                </a:lnTo>
                <a:lnTo>
                  <a:pt x="1012656" y="271919"/>
                </a:lnTo>
                <a:lnTo>
                  <a:pt x="978460" y="307240"/>
                </a:lnTo>
                <a:lnTo>
                  <a:pt x="950070" y="339560"/>
                </a:lnTo>
                <a:lnTo>
                  <a:pt x="924879" y="367134"/>
                </a:lnTo>
                <a:lnTo>
                  <a:pt x="897306" y="395412"/>
                </a:lnTo>
                <a:lnTo>
                  <a:pt x="869028" y="423898"/>
                </a:lnTo>
                <a:lnTo>
                  <a:pt x="840541" y="452448"/>
                </a:lnTo>
                <a:lnTo>
                  <a:pt x="815784" y="481015"/>
                </a:lnTo>
                <a:lnTo>
                  <a:pt x="793368" y="509588"/>
                </a:lnTo>
                <a:lnTo>
                  <a:pt x="759551" y="541984"/>
                </a:lnTo>
                <a:lnTo>
                  <a:pt x="729117" y="571314"/>
                </a:lnTo>
                <a:lnTo>
                  <a:pt x="693608" y="604459"/>
                </a:lnTo>
                <a:lnTo>
                  <a:pt x="672195" y="619147"/>
                </a:lnTo>
                <a:lnTo>
                  <a:pt x="664501" y="621465"/>
                </a:lnTo>
                <a:lnTo>
                  <a:pt x="660614" y="617701"/>
                </a:lnTo>
                <a:lnTo>
                  <a:pt x="660277" y="615001"/>
                </a:lnTo>
                <a:lnTo>
                  <a:pt x="668812" y="584484"/>
                </a:lnTo>
                <a:lnTo>
                  <a:pt x="672298" y="563971"/>
                </a:lnTo>
                <a:lnTo>
                  <a:pt x="686893" y="531471"/>
                </a:lnTo>
                <a:lnTo>
                  <a:pt x="700409" y="500902"/>
                </a:lnTo>
                <a:lnTo>
                  <a:pt x="714468" y="471736"/>
                </a:lnTo>
                <a:lnTo>
                  <a:pt x="728688" y="440869"/>
                </a:lnTo>
                <a:lnTo>
                  <a:pt x="742956" y="406588"/>
                </a:lnTo>
                <a:lnTo>
                  <a:pt x="759354" y="371295"/>
                </a:lnTo>
                <a:lnTo>
                  <a:pt x="777177" y="335703"/>
                </a:lnTo>
                <a:lnTo>
                  <a:pt x="792512" y="300021"/>
                </a:lnTo>
                <a:lnTo>
                  <a:pt x="809227" y="266431"/>
                </a:lnTo>
                <a:lnTo>
                  <a:pt x="825027" y="236370"/>
                </a:lnTo>
                <a:lnTo>
                  <a:pt x="836852" y="207354"/>
                </a:lnTo>
                <a:lnTo>
                  <a:pt x="851278" y="172897"/>
                </a:lnTo>
                <a:lnTo>
                  <a:pt x="856461" y="138038"/>
                </a:lnTo>
                <a:lnTo>
                  <a:pt x="857691" y="128025"/>
                </a:lnTo>
                <a:lnTo>
                  <a:pt x="863352" y="112472"/>
                </a:lnTo>
                <a:lnTo>
                  <a:pt x="864299" y="101472"/>
                </a:lnTo>
                <a:lnTo>
                  <a:pt x="865124" y="100985"/>
                </a:lnTo>
                <a:lnTo>
                  <a:pt x="870533" y="100140"/>
                </a:lnTo>
                <a:lnTo>
                  <a:pt x="867446" y="100050"/>
                </a:lnTo>
                <a:lnTo>
                  <a:pt x="863632" y="102146"/>
                </a:lnTo>
                <a:lnTo>
                  <a:pt x="854716" y="109959"/>
                </a:lnTo>
                <a:lnTo>
                  <a:pt x="831691" y="144119"/>
                </a:lnTo>
                <a:lnTo>
                  <a:pt x="799554" y="178757"/>
                </a:lnTo>
                <a:lnTo>
                  <a:pt x="771414" y="212904"/>
                </a:lnTo>
                <a:lnTo>
                  <a:pt x="749264" y="240794"/>
                </a:lnTo>
                <a:lnTo>
                  <a:pt x="722947" y="269961"/>
                </a:lnTo>
                <a:lnTo>
                  <a:pt x="695041" y="302590"/>
                </a:lnTo>
                <a:lnTo>
                  <a:pt x="666664" y="332720"/>
                </a:lnTo>
                <a:lnTo>
                  <a:pt x="638148" y="362549"/>
                </a:lnTo>
                <a:lnTo>
                  <a:pt x="608796" y="395377"/>
                </a:lnTo>
                <a:lnTo>
                  <a:pt x="576904" y="424770"/>
                </a:lnTo>
                <a:lnTo>
                  <a:pt x="541874" y="456438"/>
                </a:lnTo>
                <a:lnTo>
                  <a:pt x="514037" y="478405"/>
                </a:lnTo>
                <a:lnTo>
                  <a:pt x="479978" y="507162"/>
                </a:lnTo>
                <a:lnTo>
                  <a:pt x="445204" y="533031"/>
                </a:lnTo>
                <a:lnTo>
                  <a:pt x="424308" y="546530"/>
                </a:lnTo>
                <a:lnTo>
                  <a:pt x="403199" y="549758"/>
                </a:lnTo>
                <a:lnTo>
                  <a:pt x="398008" y="549930"/>
                </a:lnTo>
                <a:lnTo>
                  <a:pt x="396307" y="549181"/>
                </a:lnTo>
                <a:lnTo>
                  <a:pt x="395172" y="547890"/>
                </a:lnTo>
                <a:lnTo>
                  <a:pt x="394416" y="546235"/>
                </a:lnTo>
                <a:lnTo>
                  <a:pt x="393351" y="536319"/>
                </a:lnTo>
                <a:lnTo>
                  <a:pt x="402886" y="505633"/>
                </a:lnTo>
                <a:lnTo>
                  <a:pt x="416953" y="473411"/>
                </a:lnTo>
                <a:lnTo>
                  <a:pt x="430316" y="441176"/>
                </a:lnTo>
                <a:lnTo>
                  <a:pt x="445528" y="413822"/>
                </a:lnTo>
                <a:lnTo>
                  <a:pt x="463000" y="385610"/>
                </a:lnTo>
                <a:lnTo>
                  <a:pt x="480348" y="355025"/>
                </a:lnTo>
                <a:lnTo>
                  <a:pt x="500570" y="320828"/>
                </a:lnTo>
                <a:lnTo>
                  <a:pt x="521641" y="287677"/>
                </a:lnTo>
                <a:lnTo>
                  <a:pt x="542967" y="257745"/>
                </a:lnTo>
                <a:lnTo>
                  <a:pt x="562250" y="228768"/>
                </a:lnTo>
                <a:lnTo>
                  <a:pt x="586781" y="194326"/>
                </a:lnTo>
                <a:lnTo>
                  <a:pt x="613863" y="159469"/>
                </a:lnTo>
                <a:lnTo>
                  <a:pt x="643876" y="123959"/>
                </a:lnTo>
                <a:lnTo>
                  <a:pt x="652033" y="113369"/>
                </a:lnTo>
                <a:lnTo>
                  <a:pt x="657032" y="109917"/>
                </a:lnTo>
                <a:lnTo>
                  <a:pt x="659477" y="108997"/>
                </a:lnTo>
                <a:lnTo>
                  <a:pt x="661107" y="107589"/>
                </a:lnTo>
                <a:lnTo>
                  <a:pt x="664328" y="100113"/>
                </a:lnTo>
                <a:lnTo>
                  <a:pt x="636724" y="131447"/>
                </a:lnTo>
                <a:lnTo>
                  <a:pt x="606398" y="159028"/>
                </a:lnTo>
                <a:lnTo>
                  <a:pt x="571389" y="193126"/>
                </a:lnTo>
                <a:lnTo>
                  <a:pt x="540784" y="223622"/>
                </a:lnTo>
                <a:lnTo>
                  <a:pt x="513714" y="250672"/>
                </a:lnTo>
                <a:lnTo>
                  <a:pt x="485584" y="276679"/>
                </a:lnTo>
                <a:lnTo>
                  <a:pt x="457142" y="301583"/>
                </a:lnTo>
                <a:lnTo>
                  <a:pt x="430723" y="329070"/>
                </a:lnTo>
                <a:lnTo>
                  <a:pt x="396669" y="363010"/>
                </a:lnTo>
                <a:lnTo>
                  <a:pt x="368795" y="385371"/>
                </a:lnTo>
                <a:lnTo>
                  <a:pt x="335842" y="414259"/>
                </a:lnTo>
                <a:lnTo>
                  <a:pt x="303815" y="440780"/>
                </a:lnTo>
                <a:lnTo>
                  <a:pt x="271791" y="469183"/>
                </a:lnTo>
                <a:lnTo>
                  <a:pt x="259387" y="475832"/>
                </a:lnTo>
                <a:lnTo>
                  <a:pt x="253394" y="478180"/>
                </a:lnTo>
                <a:lnTo>
                  <a:pt x="243020" y="485673"/>
                </a:lnTo>
                <a:lnTo>
                  <a:pt x="242896" y="472030"/>
                </a:lnTo>
                <a:lnTo>
                  <a:pt x="246680" y="459036"/>
                </a:lnTo>
                <a:lnTo>
                  <a:pt x="265129" y="427926"/>
                </a:lnTo>
                <a:lnTo>
                  <a:pt x="283525" y="396119"/>
                </a:lnTo>
                <a:lnTo>
                  <a:pt x="302448" y="364172"/>
                </a:lnTo>
                <a:lnTo>
                  <a:pt x="317507" y="337384"/>
                </a:lnTo>
                <a:lnTo>
                  <a:pt x="341409" y="302005"/>
                </a:lnTo>
                <a:lnTo>
                  <a:pt x="361653" y="268058"/>
                </a:lnTo>
                <a:lnTo>
                  <a:pt x="379940" y="240203"/>
                </a:lnTo>
                <a:lnTo>
                  <a:pt x="396646" y="211841"/>
                </a:lnTo>
                <a:lnTo>
                  <a:pt x="417308" y="179516"/>
                </a:lnTo>
                <a:lnTo>
                  <a:pt x="442860" y="146787"/>
                </a:lnTo>
                <a:lnTo>
                  <a:pt x="462128" y="114986"/>
                </a:lnTo>
                <a:lnTo>
                  <a:pt x="462866" y="112376"/>
                </a:lnTo>
                <a:lnTo>
                  <a:pt x="464152" y="110636"/>
                </a:lnTo>
                <a:lnTo>
                  <a:pt x="465802" y="109476"/>
                </a:lnTo>
                <a:lnTo>
                  <a:pt x="467696" y="108702"/>
                </a:lnTo>
                <a:lnTo>
                  <a:pt x="468959" y="107393"/>
                </a:lnTo>
                <a:lnTo>
                  <a:pt x="471455" y="100111"/>
                </a:lnTo>
                <a:lnTo>
                  <a:pt x="443843" y="131447"/>
                </a:lnTo>
                <a:lnTo>
                  <a:pt x="416589" y="161757"/>
                </a:lnTo>
                <a:lnTo>
                  <a:pt x="385116" y="193486"/>
                </a:lnTo>
                <a:lnTo>
                  <a:pt x="360849" y="221576"/>
                </a:lnTo>
                <a:lnTo>
                  <a:pt x="335859" y="254170"/>
                </a:lnTo>
                <a:lnTo>
                  <a:pt x="312697" y="281775"/>
                </a:lnTo>
                <a:lnTo>
                  <a:pt x="283299" y="316035"/>
                </a:lnTo>
                <a:lnTo>
                  <a:pt x="253499" y="350269"/>
                </a:lnTo>
                <a:lnTo>
                  <a:pt x="227723" y="382982"/>
                </a:lnTo>
                <a:lnTo>
                  <a:pt x="200522" y="415811"/>
                </a:lnTo>
                <a:lnTo>
                  <a:pt x="187896" y="435271"/>
                </a:lnTo>
                <a:lnTo>
                  <a:pt x="185901" y="440310"/>
                </a:lnTo>
                <a:lnTo>
                  <a:pt x="181110" y="447609"/>
                </a:lnTo>
                <a:lnTo>
                  <a:pt x="178923" y="455780"/>
                </a:lnTo>
                <a:lnTo>
                  <a:pt x="178592" y="46434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50" name="SMARTInkShape-556"/>
          <p:cNvSpPr/>
          <p:nvPr/>
        </p:nvSpPr>
        <p:spPr>
          <a:xfrm>
            <a:off x="2559050" y="5915025"/>
            <a:ext cx="1069975" cy="765175"/>
          </a:xfrm>
          <a:custGeom>
            <a:avLst/>
            <a:gdLst/>
            <a:ahLst/>
            <a:cxnLst/>
            <a:rect l="0" t="0" r="0" b="0"/>
            <a:pathLst>
              <a:path w="1070523" h="764382">
                <a:moveTo>
                  <a:pt x="370435" y="0"/>
                </a:moveTo>
                <a:lnTo>
                  <a:pt x="336902" y="0"/>
                </a:lnTo>
                <a:lnTo>
                  <a:pt x="329337" y="794"/>
                </a:lnTo>
                <a:lnTo>
                  <a:pt x="302081" y="9943"/>
                </a:lnTo>
                <a:lnTo>
                  <a:pt x="270506" y="30000"/>
                </a:lnTo>
                <a:lnTo>
                  <a:pt x="240917" y="58279"/>
                </a:lnTo>
                <a:lnTo>
                  <a:pt x="209296" y="89740"/>
                </a:lnTo>
                <a:lnTo>
                  <a:pt x="185636" y="117166"/>
                </a:lnTo>
                <a:lnTo>
                  <a:pt x="163544" y="145400"/>
                </a:lnTo>
                <a:lnTo>
                  <a:pt x="141917" y="177666"/>
                </a:lnTo>
                <a:lnTo>
                  <a:pt x="120428" y="212362"/>
                </a:lnTo>
                <a:lnTo>
                  <a:pt x="98979" y="247778"/>
                </a:lnTo>
                <a:lnTo>
                  <a:pt x="81335" y="283407"/>
                </a:lnTo>
                <a:lnTo>
                  <a:pt x="62261" y="319098"/>
                </a:lnTo>
                <a:lnTo>
                  <a:pt x="49113" y="351017"/>
                </a:lnTo>
                <a:lnTo>
                  <a:pt x="36398" y="380583"/>
                </a:lnTo>
                <a:lnTo>
                  <a:pt x="22576" y="409453"/>
                </a:lnTo>
                <a:lnTo>
                  <a:pt x="10180" y="441154"/>
                </a:lnTo>
                <a:lnTo>
                  <a:pt x="5668" y="467008"/>
                </a:lnTo>
                <a:lnTo>
                  <a:pt x="4225" y="468502"/>
                </a:lnTo>
                <a:lnTo>
                  <a:pt x="0" y="470898"/>
                </a:lnTo>
                <a:lnTo>
                  <a:pt x="447" y="471095"/>
                </a:lnTo>
                <a:lnTo>
                  <a:pt x="3060" y="471313"/>
                </a:lnTo>
                <a:lnTo>
                  <a:pt x="4074" y="470577"/>
                </a:lnTo>
                <a:lnTo>
                  <a:pt x="15967" y="440955"/>
                </a:lnTo>
                <a:lnTo>
                  <a:pt x="30923" y="408248"/>
                </a:lnTo>
                <a:lnTo>
                  <a:pt x="45296" y="380606"/>
                </a:lnTo>
                <a:lnTo>
                  <a:pt x="63489" y="351515"/>
                </a:lnTo>
                <a:lnTo>
                  <a:pt x="80080" y="318112"/>
                </a:lnTo>
                <a:lnTo>
                  <a:pt x="99724" y="283080"/>
                </a:lnTo>
                <a:lnTo>
                  <a:pt x="120626" y="248358"/>
                </a:lnTo>
                <a:lnTo>
                  <a:pt x="142694" y="216815"/>
                </a:lnTo>
                <a:lnTo>
                  <a:pt x="168195" y="183481"/>
                </a:lnTo>
                <a:lnTo>
                  <a:pt x="191978" y="153143"/>
                </a:lnTo>
                <a:lnTo>
                  <a:pt x="217987" y="124839"/>
                </a:lnTo>
                <a:lnTo>
                  <a:pt x="248511" y="93539"/>
                </a:lnTo>
                <a:lnTo>
                  <a:pt x="272397" y="73753"/>
                </a:lnTo>
                <a:lnTo>
                  <a:pt x="306901" y="53633"/>
                </a:lnTo>
                <a:lnTo>
                  <a:pt x="325135" y="45225"/>
                </a:lnTo>
                <a:lnTo>
                  <a:pt x="328329" y="44438"/>
                </a:lnTo>
                <a:lnTo>
                  <a:pt x="330457" y="44707"/>
                </a:lnTo>
                <a:lnTo>
                  <a:pt x="331877" y="45679"/>
                </a:lnTo>
                <a:lnTo>
                  <a:pt x="340121" y="57397"/>
                </a:lnTo>
                <a:lnTo>
                  <a:pt x="340700" y="59696"/>
                </a:lnTo>
                <a:lnTo>
                  <a:pt x="331815" y="93719"/>
                </a:lnTo>
                <a:lnTo>
                  <a:pt x="317003" y="128109"/>
                </a:lnTo>
                <a:lnTo>
                  <a:pt x="302657" y="160813"/>
                </a:lnTo>
                <a:lnTo>
                  <a:pt x="283677" y="196431"/>
                </a:lnTo>
                <a:lnTo>
                  <a:pt x="269963" y="223034"/>
                </a:lnTo>
                <a:lnTo>
                  <a:pt x="255931" y="250733"/>
                </a:lnTo>
                <a:lnTo>
                  <a:pt x="242550" y="278918"/>
                </a:lnTo>
                <a:lnTo>
                  <a:pt x="231312" y="307320"/>
                </a:lnTo>
                <a:lnTo>
                  <a:pt x="218908" y="337934"/>
                </a:lnTo>
                <a:lnTo>
                  <a:pt x="206252" y="369268"/>
                </a:lnTo>
                <a:lnTo>
                  <a:pt x="195335" y="399069"/>
                </a:lnTo>
                <a:lnTo>
                  <a:pt x="185192" y="426072"/>
                </a:lnTo>
                <a:lnTo>
                  <a:pt x="176186" y="451303"/>
                </a:lnTo>
                <a:lnTo>
                  <a:pt x="169537" y="475745"/>
                </a:lnTo>
                <a:lnTo>
                  <a:pt x="163936" y="499838"/>
                </a:lnTo>
                <a:lnTo>
                  <a:pt x="158437" y="529365"/>
                </a:lnTo>
                <a:lnTo>
                  <a:pt x="156257" y="564951"/>
                </a:lnTo>
                <a:lnTo>
                  <a:pt x="158299" y="570706"/>
                </a:lnTo>
                <a:lnTo>
                  <a:pt x="159954" y="573352"/>
                </a:lnTo>
                <a:lnTo>
                  <a:pt x="161852" y="574322"/>
                </a:lnTo>
                <a:lnTo>
                  <a:pt x="163911" y="574175"/>
                </a:lnTo>
                <a:lnTo>
                  <a:pt x="168315" y="571895"/>
                </a:lnTo>
                <a:lnTo>
                  <a:pt x="183764" y="557921"/>
                </a:lnTo>
                <a:lnTo>
                  <a:pt x="201652" y="528806"/>
                </a:lnTo>
                <a:lnTo>
                  <a:pt x="216532" y="501789"/>
                </a:lnTo>
                <a:lnTo>
                  <a:pt x="234875" y="472087"/>
                </a:lnTo>
                <a:lnTo>
                  <a:pt x="245628" y="447148"/>
                </a:lnTo>
                <a:lnTo>
                  <a:pt x="257815" y="422305"/>
                </a:lnTo>
                <a:lnTo>
                  <a:pt x="271963" y="397242"/>
                </a:lnTo>
                <a:lnTo>
                  <a:pt x="288834" y="370225"/>
                </a:lnTo>
                <a:lnTo>
                  <a:pt x="306916" y="342345"/>
                </a:lnTo>
                <a:lnTo>
                  <a:pt x="325535" y="314079"/>
                </a:lnTo>
                <a:lnTo>
                  <a:pt x="344394" y="285641"/>
                </a:lnTo>
                <a:lnTo>
                  <a:pt x="363359" y="257126"/>
                </a:lnTo>
                <a:lnTo>
                  <a:pt x="383165" y="229372"/>
                </a:lnTo>
                <a:lnTo>
                  <a:pt x="405197" y="203808"/>
                </a:lnTo>
                <a:lnTo>
                  <a:pt x="426101" y="179216"/>
                </a:lnTo>
                <a:lnTo>
                  <a:pt x="457837" y="145176"/>
                </a:lnTo>
                <a:lnTo>
                  <a:pt x="490259" y="114982"/>
                </a:lnTo>
                <a:lnTo>
                  <a:pt x="519973" y="90160"/>
                </a:lnTo>
                <a:lnTo>
                  <a:pt x="554666" y="67551"/>
                </a:lnTo>
                <a:lnTo>
                  <a:pt x="573365" y="60232"/>
                </a:lnTo>
                <a:lnTo>
                  <a:pt x="588959" y="58063"/>
                </a:lnTo>
                <a:lnTo>
                  <a:pt x="596673" y="59672"/>
                </a:lnTo>
                <a:lnTo>
                  <a:pt x="599841" y="61213"/>
                </a:lnTo>
                <a:lnTo>
                  <a:pt x="601954" y="63033"/>
                </a:lnTo>
                <a:lnTo>
                  <a:pt x="604301" y="67173"/>
                </a:lnTo>
                <a:lnTo>
                  <a:pt x="605622" y="81551"/>
                </a:lnTo>
                <a:lnTo>
                  <a:pt x="601698" y="94189"/>
                </a:lnTo>
                <a:lnTo>
                  <a:pt x="586243" y="129289"/>
                </a:lnTo>
                <a:lnTo>
                  <a:pt x="568786" y="162838"/>
                </a:lnTo>
                <a:lnTo>
                  <a:pt x="555428" y="188260"/>
                </a:lnTo>
                <a:lnTo>
                  <a:pt x="541554" y="216227"/>
                </a:lnTo>
                <a:lnTo>
                  <a:pt x="527450" y="247178"/>
                </a:lnTo>
                <a:lnTo>
                  <a:pt x="511127" y="279455"/>
                </a:lnTo>
                <a:lnTo>
                  <a:pt x="494083" y="313115"/>
                </a:lnTo>
                <a:lnTo>
                  <a:pt x="486205" y="330981"/>
                </a:lnTo>
                <a:lnTo>
                  <a:pt x="478571" y="349241"/>
                </a:lnTo>
                <a:lnTo>
                  <a:pt x="463739" y="384348"/>
                </a:lnTo>
                <a:lnTo>
                  <a:pt x="449209" y="419265"/>
                </a:lnTo>
                <a:lnTo>
                  <a:pt x="442001" y="437466"/>
                </a:lnTo>
                <a:lnTo>
                  <a:pt x="434814" y="455950"/>
                </a:lnTo>
                <a:lnTo>
                  <a:pt x="422596" y="491305"/>
                </a:lnTo>
                <a:lnTo>
                  <a:pt x="411873" y="524745"/>
                </a:lnTo>
                <a:lnTo>
                  <a:pt x="401816" y="555482"/>
                </a:lnTo>
                <a:lnTo>
                  <a:pt x="394172" y="582902"/>
                </a:lnTo>
                <a:lnTo>
                  <a:pt x="387522" y="618534"/>
                </a:lnTo>
                <a:lnTo>
                  <a:pt x="385552" y="647084"/>
                </a:lnTo>
                <a:lnTo>
                  <a:pt x="384886" y="670479"/>
                </a:lnTo>
                <a:lnTo>
                  <a:pt x="386911" y="677139"/>
                </a:lnTo>
                <a:lnTo>
                  <a:pt x="388563" y="680026"/>
                </a:lnTo>
                <a:lnTo>
                  <a:pt x="390458" y="681157"/>
                </a:lnTo>
                <a:lnTo>
                  <a:pt x="392515" y="681117"/>
                </a:lnTo>
                <a:lnTo>
                  <a:pt x="396917" y="678956"/>
                </a:lnTo>
                <a:lnTo>
                  <a:pt x="417438" y="659277"/>
                </a:lnTo>
                <a:lnTo>
                  <a:pt x="440573" y="625057"/>
                </a:lnTo>
                <a:lnTo>
                  <a:pt x="457891" y="591867"/>
                </a:lnTo>
                <a:lnTo>
                  <a:pt x="471217" y="567852"/>
                </a:lnTo>
                <a:lnTo>
                  <a:pt x="485077" y="541304"/>
                </a:lnTo>
                <a:lnTo>
                  <a:pt x="499174" y="513630"/>
                </a:lnTo>
                <a:lnTo>
                  <a:pt x="514171" y="485455"/>
                </a:lnTo>
                <a:lnTo>
                  <a:pt x="531419" y="457058"/>
                </a:lnTo>
                <a:lnTo>
                  <a:pt x="547552" y="428561"/>
                </a:lnTo>
                <a:lnTo>
                  <a:pt x="563454" y="400022"/>
                </a:lnTo>
                <a:lnTo>
                  <a:pt x="581104" y="371463"/>
                </a:lnTo>
                <a:lnTo>
                  <a:pt x="599532" y="342895"/>
                </a:lnTo>
                <a:lnTo>
                  <a:pt x="618306" y="315116"/>
                </a:lnTo>
                <a:lnTo>
                  <a:pt x="637233" y="289541"/>
                </a:lnTo>
                <a:lnTo>
                  <a:pt x="656228" y="264945"/>
                </a:lnTo>
                <a:lnTo>
                  <a:pt x="682656" y="230902"/>
                </a:lnTo>
                <a:lnTo>
                  <a:pt x="707684" y="202824"/>
                </a:lnTo>
                <a:lnTo>
                  <a:pt x="740793" y="175795"/>
                </a:lnTo>
                <a:lnTo>
                  <a:pt x="771827" y="158048"/>
                </a:lnTo>
                <a:lnTo>
                  <a:pt x="791740" y="151605"/>
                </a:lnTo>
                <a:lnTo>
                  <a:pt x="794974" y="151871"/>
                </a:lnTo>
                <a:lnTo>
                  <a:pt x="800683" y="154281"/>
                </a:lnTo>
                <a:lnTo>
                  <a:pt x="802523" y="156035"/>
                </a:lnTo>
                <a:lnTo>
                  <a:pt x="804568" y="160101"/>
                </a:lnTo>
                <a:lnTo>
                  <a:pt x="806060" y="191408"/>
                </a:lnTo>
                <a:lnTo>
                  <a:pt x="800472" y="226869"/>
                </a:lnTo>
                <a:lnTo>
                  <a:pt x="793216" y="256574"/>
                </a:lnTo>
                <a:lnTo>
                  <a:pt x="785615" y="281514"/>
                </a:lnTo>
                <a:lnTo>
                  <a:pt x="776945" y="308473"/>
                </a:lnTo>
                <a:lnTo>
                  <a:pt x="768593" y="336331"/>
                </a:lnTo>
                <a:lnTo>
                  <a:pt x="762235" y="364586"/>
                </a:lnTo>
                <a:lnTo>
                  <a:pt x="752531" y="393019"/>
                </a:lnTo>
                <a:lnTo>
                  <a:pt x="741868" y="421532"/>
                </a:lnTo>
                <a:lnTo>
                  <a:pt x="734483" y="450078"/>
                </a:lnTo>
                <a:lnTo>
                  <a:pt x="726438" y="478641"/>
                </a:lnTo>
                <a:lnTo>
                  <a:pt x="718364" y="507211"/>
                </a:lnTo>
                <a:lnTo>
                  <a:pt x="712131" y="535784"/>
                </a:lnTo>
                <a:lnTo>
                  <a:pt x="706714" y="562241"/>
                </a:lnTo>
                <a:lnTo>
                  <a:pt x="699202" y="597332"/>
                </a:lnTo>
                <a:lnTo>
                  <a:pt x="694066" y="627837"/>
                </a:lnTo>
                <a:lnTo>
                  <a:pt x="694661" y="652751"/>
                </a:lnTo>
                <a:lnTo>
                  <a:pt x="699263" y="674745"/>
                </a:lnTo>
                <a:lnTo>
                  <a:pt x="702583" y="680357"/>
                </a:lnTo>
                <a:lnTo>
                  <a:pt x="706704" y="683381"/>
                </a:lnTo>
                <a:lnTo>
                  <a:pt x="708914" y="684188"/>
                </a:lnTo>
                <a:lnTo>
                  <a:pt x="715603" y="682967"/>
                </a:lnTo>
                <a:lnTo>
                  <a:pt x="719610" y="681530"/>
                </a:lnTo>
                <a:lnTo>
                  <a:pt x="732833" y="668131"/>
                </a:lnTo>
                <a:lnTo>
                  <a:pt x="752317" y="636567"/>
                </a:lnTo>
                <a:lnTo>
                  <a:pt x="771451" y="608330"/>
                </a:lnTo>
                <a:lnTo>
                  <a:pt x="792202" y="574387"/>
                </a:lnTo>
                <a:lnTo>
                  <a:pt x="806330" y="548177"/>
                </a:lnTo>
                <a:lnTo>
                  <a:pt x="820547" y="520653"/>
                </a:lnTo>
                <a:lnTo>
                  <a:pt x="834803" y="493338"/>
                </a:lnTo>
                <a:lnTo>
                  <a:pt x="849077" y="467970"/>
                </a:lnTo>
                <a:lnTo>
                  <a:pt x="865475" y="443466"/>
                </a:lnTo>
                <a:lnTo>
                  <a:pt x="890440" y="409474"/>
                </a:lnTo>
                <a:lnTo>
                  <a:pt x="912919" y="379295"/>
                </a:lnTo>
                <a:lnTo>
                  <a:pt x="941847" y="344445"/>
                </a:lnTo>
                <a:lnTo>
                  <a:pt x="975525" y="317272"/>
                </a:lnTo>
                <a:lnTo>
                  <a:pt x="989194" y="310171"/>
                </a:lnTo>
                <a:lnTo>
                  <a:pt x="1000923" y="307772"/>
                </a:lnTo>
                <a:lnTo>
                  <a:pt x="1005987" y="309561"/>
                </a:lnTo>
                <a:lnTo>
                  <a:pt x="1015706" y="317176"/>
                </a:lnTo>
                <a:lnTo>
                  <a:pt x="1018378" y="321677"/>
                </a:lnTo>
                <a:lnTo>
                  <a:pt x="1019565" y="327911"/>
                </a:lnTo>
                <a:lnTo>
                  <a:pt x="1018212" y="353433"/>
                </a:lnTo>
                <a:lnTo>
                  <a:pt x="1014328" y="388813"/>
                </a:lnTo>
                <a:lnTo>
                  <a:pt x="1013655" y="416917"/>
                </a:lnTo>
                <a:lnTo>
                  <a:pt x="1009664" y="449145"/>
                </a:lnTo>
                <a:lnTo>
                  <a:pt x="1003454" y="483829"/>
                </a:lnTo>
                <a:lnTo>
                  <a:pt x="1000379" y="519242"/>
                </a:lnTo>
                <a:lnTo>
                  <a:pt x="999468" y="554870"/>
                </a:lnTo>
                <a:lnTo>
                  <a:pt x="999198" y="590562"/>
                </a:lnTo>
                <a:lnTo>
                  <a:pt x="999118" y="626272"/>
                </a:lnTo>
                <a:lnTo>
                  <a:pt x="1002887" y="654404"/>
                </a:lnTo>
                <a:lnTo>
                  <a:pt x="1009031" y="681613"/>
                </a:lnTo>
                <a:lnTo>
                  <a:pt x="1018217" y="712754"/>
                </a:lnTo>
                <a:lnTo>
                  <a:pt x="1026096" y="729858"/>
                </a:lnTo>
                <a:lnTo>
                  <a:pt x="1038133" y="744186"/>
                </a:lnTo>
                <a:lnTo>
                  <a:pt x="1070522" y="76438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181" name="SMARTInkShape-Group389"/>
          <p:cNvGrpSpPr>
            <a:grpSpLocks/>
          </p:cNvGrpSpPr>
          <p:nvPr/>
        </p:nvGrpSpPr>
        <p:grpSpPr bwMode="auto">
          <a:xfrm>
            <a:off x="1428750" y="5994400"/>
            <a:ext cx="942975" cy="584200"/>
            <a:chOff x="1428753" y="5994104"/>
            <a:chExt cx="942973" cy="584833"/>
          </a:xfrm>
        </p:grpSpPr>
        <p:sp>
          <p:nvSpPr>
            <p:cNvPr id="4751" name="SMARTInkShape-557"/>
            <p:cNvSpPr/>
            <p:nvPr/>
          </p:nvSpPr>
          <p:spPr>
            <a:xfrm>
              <a:off x="1428753" y="5994104"/>
              <a:ext cx="511174" cy="502194"/>
            </a:xfrm>
            <a:custGeom>
              <a:avLst/>
              <a:gdLst/>
              <a:ahLst/>
              <a:cxnLst/>
              <a:rect l="0" t="0" r="0" b="0"/>
              <a:pathLst>
                <a:path w="511034" h="502262">
                  <a:moveTo>
                    <a:pt x="85722" y="135234"/>
                  </a:moveTo>
                  <a:lnTo>
                    <a:pt x="71987" y="165063"/>
                  </a:lnTo>
                  <a:lnTo>
                    <a:pt x="59314" y="198334"/>
                  </a:lnTo>
                  <a:lnTo>
                    <a:pt x="47647" y="226867"/>
                  </a:lnTo>
                  <a:lnTo>
                    <a:pt x="38810" y="259310"/>
                  </a:lnTo>
                  <a:lnTo>
                    <a:pt x="30371" y="289383"/>
                  </a:lnTo>
                  <a:lnTo>
                    <a:pt x="15816" y="323757"/>
                  </a:lnTo>
                  <a:lnTo>
                    <a:pt x="9711" y="341111"/>
                  </a:lnTo>
                  <a:lnTo>
                    <a:pt x="759" y="374748"/>
                  </a:lnTo>
                  <a:lnTo>
                    <a:pt x="27" y="384808"/>
                  </a:lnTo>
                  <a:lnTo>
                    <a:pt x="0" y="367697"/>
                  </a:lnTo>
                  <a:lnTo>
                    <a:pt x="4231" y="357349"/>
                  </a:lnTo>
                  <a:lnTo>
                    <a:pt x="10610" y="345870"/>
                  </a:lnTo>
                  <a:lnTo>
                    <a:pt x="21173" y="312631"/>
                  </a:lnTo>
                  <a:lnTo>
                    <a:pt x="28496" y="282781"/>
                  </a:lnTo>
                  <a:lnTo>
                    <a:pt x="37810" y="250918"/>
                  </a:lnTo>
                  <a:lnTo>
                    <a:pt x="50624" y="221369"/>
                  </a:lnTo>
                  <a:lnTo>
                    <a:pt x="64475" y="190387"/>
                  </a:lnTo>
                  <a:lnTo>
                    <a:pt x="80749" y="158189"/>
                  </a:lnTo>
                  <a:lnTo>
                    <a:pt x="99997" y="122659"/>
                  </a:lnTo>
                  <a:lnTo>
                    <a:pt x="119636" y="87570"/>
                  </a:lnTo>
                  <a:lnTo>
                    <a:pt x="142652" y="56912"/>
                  </a:lnTo>
                  <a:lnTo>
                    <a:pt x="142807" y="60523"/>
                  </a:lnTo>
                  <a:lnTo>
                    <a:pt x="140726" y="64457"/>
                  </a:lnTo>
                  <a:lnTo>
                    <a:pt x="137156" y="70441"/>
                  </a:lnTo>
                  <a:lnTo>
                    <a:pt x="122285" y="104182"/>
                  </a:lnTo>
                  <a:lnTo>
                    <a:pt x="112872" y="131148"/>
                  </a:lnTo>
                  <a:lnTo>
                    <a:pt x="97471" y="163040"/>
                  </a:lnTo>
                  <a:lnTo>
                    <a:pt x="81618" y="197623"/>
                  </a:lnTo>
                  <a:lnTo>
                    <a:pt x="70660" y="233007"/>
                  </a:lnTo>
                  <a:lnTo>
                    <a:pt x="58593" y="268625"/>
                  </a:lnTo>
                  <a:lnTo>
                    <a:pt x="44964" y="300522"/>
                  </a:lnTo>
                  <a:lnTo>
                    <a:pt x="34663" y="330081"/>
                  </a:lnTo>
                  <a:lnTo>
                    <a:pt x="23720" y="362524"/>
                  </a:lnTo>
                  <a:lnTo>
                    <a:pt x="21468" y="377850"/>
                  </a:lnTo>
                  <a:lnTo>
                    <a:pt x="21440" y="374248"/>
                  </a:lnTo>
                  <a:lnTo>
                    <a:pt x="34408" y="340302"/>
                  </a:lnTo>
                  <a:lnTo>
                    <a:pt x="50686" y="305798"/>
                  </a:lnTo>
                  <a:lnTo>
                    <a:pt x="64493" y="275730"/>
                  </a:lnTo>
                  <a:lnTo>
                    <a:pt x="73906" y="252445"/>
                  </a:lnTo>
                  <a:lnTo>
                    <a:pt x="83381" y="226221"/>
                  </a:lnTo>
                  <a:lnTo>
                    <a:pt x="95000" y="200808"/>
                  </a:lnTo>
                  <a:lnTo>
                    <a:pt x="107308" y="176284"/>
                  </a:lnTo>
                  <a:lnTo>
                    <a:pt x="118070" y="152155"/>
                  </a:lnTo>
                  <a:lnTo>
                    <a:pt x="130261" y="128202"/>
                  </a:lnTo>
                  <a:lnTo>
                    <a:pt x="144411" y="104327"/>
                  </a:lnTo>
                  <a:lnTo>
                    <a:pt x="169434" y="70162"/>
                  </a:lnTo>
                  <a:lnTo>
                    <a:pt x="197508" y="36478"/>
                  </a:lnTo>
                  <a:lnTo>
                    <a:pt x="213565" y="18396"/>
                  </a:lnTo>
                  <a:lnTo>
                    <a:pt x="233114" y="3284"/>
                  </a:lnTo>
                  <a:lnTo>
                    <a:pt x="247487" y="0"/>
                  </a:lnTo>
                  <a:lnTo>
                    <a:pt x="248334" y="1422"/>
                  </a:lnTo>
                  <a:lnTo>
                    <a:pt x="249805" y="23225"/>
                  </a:lnTo>
                  <a:lnTo>
                    <a:pt x="246170" y="50628"/>
                  </a:lnTo>
                  <a:lnTo>
                    <a:pt x="242228" y="74612"/>
                  </a:lnTo>
                  <a:lnTo>
                    <a:pt x="237036" y="101146"/>
                  </a:lnTo>
                  <a:lnTo>
                    <a:pt x="229437" y="128815"/>
                  </a:lnTo>
                  <a:lnTo>
                    <a:pt x="222885" y="161221"/>
                  </a:lnTo>
                  <a:lnTo>
                    <a:pt x="216533" y="196789"/>
                  </a:lnTo>
                  <a:lnTo>
                    <a:pt x="212617" y="215165"/>
                  </a:lnTo>
                  <a:lnTo>
                    <a:pt x="208419" y="233765"/>
                  </a:lnTo>
                  <a:lnTo>
                    <a:pt x="199520" y="269248"/>
                  </a:lnTo>
                  <a:lnTo>
                    <a:pt x="191068" y="303540"/>
                  </a:lnTo>
                  <a:lnTo>
                    <a:pt x="184665" y="337301"/>
                  </a:lnTo>
                  <a:lnTo>
                    <a:pt x="181291" y="368710"/>
                  </a:lnTo>
                  <a:lnTo>
                    <a:pt x="179791" y="397751"/>
                  </a:lnTo>
                  <a:lnTo>
                    <a:pt x="179124" y="423887"/>
                  </a:lnTo>
                  <a:lnTo>
                    <a:pt x="174956" y="457122"/>
                  </a:lnTo>
                  <a:lnTo>
                    <a:pt x="172934" y="484596"/>
                  </a:lnTo>
                  <a:lnTo>
                    <a:pt x="177689" y="501229"/>
                  </a:lnTo>
                  <a:lnTo>
                    <a:pt x="178783" y="502261"/>
                  </a:lnTo>
                  <a:lnTo>
                    <a:pt x="180307" y="502157"/>
                  </a:lnTo>
                  <a:lnTo>
                    <a:pt x="184116" y="499923"/>
                  </a:lnTo>
                  <a:lnTo>
                    <a:pt x="188455" y="496284"/>
                  </a:lnTo>
                  <a:lnTo>
                    <a:pt x="195360" y="485981"/>
                  </a:lnTo>
                  <a:lnTo>
                    <a:pt x="209296" y="451621"/>
                  </a:lnTo>
                  <a:lnTo>
                    <a:pt x="219968" y="421594"/>
                  </a:lnTo>
                  <a:lnTo>
                    <a:pt x="230273" y="388356"/>
                  </a:lnTo>
                  <a:lnTo>
                    <a:pt x="238867" y="362826"/>
                  </a:lnTo>
                  <a:lnTo>
                    <a:pt x="247978" y="338251"/>
                  </a:lnTo>
                  <a:lnTo>
                    <a:pt x="259436" y="311982"/>
                  </a:lnTo>
                  <a:lnTo>
                    <a:pt x="271672" y="285226"/>
                  </a:lnTo>
                  <a:lnTo>
                    <a:pt x="282402" y="260105"/>
                  </a:lnTo>
                  <a:lnTo>
                    <a:pt x="294579" y="233594"/>
                  </a:lnTo>
                  <a:lnTo>
                    <a:pt x="307929" y="206731"/>
                  </a:lnTo>
                  <a:lnTo>
                    <a:pt x="321799" y="181562"/>
                  </a:lnTo>
                  <a:lnTo>
                    <a:pt x="342996" y="148871"/>
                  </a:lnTo>
                  <a:lnTo>
                    <a:pt x="365788" y="115879"/>
                  </a:lnTo>
                  <a:lnTo>
                    <a:pt x="386608" y="91988"/>
                  </a:lnTo>
                  <a:lnTo>
                    <a:pt x="392222" y="88232"/>
                  </a:lnTo>
                  <a:lnTo>
                    <a:pt x="399845" y="86117"/>
                  </a:lnTo>
                  <a:lnTo>
                    <a:pt x="402294" y="85821"/>
                  </a:lnTo>
                  <a:lnTo>
                    <a:pt x="403926" y="87210"/>
                  </a:lnTo>
                  <a:lnTo>
                    <a:pt x="405740" y="92988"/>
                  </a:lnTo>
                  <a:lnTo>
                    <a:pt x="404429" y="100846"/>
                  </a:lnTo>
                  <a:lnTo>
                    <a:pt x="394921" y="135702"/>
                  </a:lnTo>
                  <a:lnTo>
                    <a:pt x="387239" y="167740"/>
                  </a:lnTo>
                  <a:lnTo>
                    <a:pt x="375262" y="203161"/>
                  </a:lnTo>
                  <a:lnTo>
                    <a:pt x="366277" y="229717"/>
                  </a:lnTo>
                  <a:lnTo>
                    <a:pt x="359109" y="257395"/>
                  </a:lnTo>
                  <a:lnTo>
                    <a:pt x="352484" y="285572"/>
                  </a:lnTo>
                  <a:lnTo>
                    <a:pt x="344247" y="313969"/>
                  </a:lnTo>
                  <a:lnTo>
                    <a:pt x="335295" y="340349"/>
                  </a:lnTo>
                  <a:lnTo>
                    <a:pt x="327612" y="365302"/>
                  </a:lnTo>
                  <a:lnTo>
                    <a:pt x="324198" y="389621"/>
                  </a:lnTo>
                  <a:lnTo>
                    <a:pt x="320563" y="413659"/>
                  </a:lnTo>
                  <a:lnTo>
                    <a:pt x="316171" y="445272"/>
                  </a:lnTo>
                  <a:lnTo>
                    <a:pt x="315359" y="478216"/>
                  </a:lnTo>
                  <a:lnTo>
                    <a:pt x="320505" y="490394"/>
                  </a:lnTo>
                  <a:lnTo>
                    <a:pt x="321619" y="490276"/>
                  </a:lnTo>
                  <a:lnTo>
                    <a:pt x="329110" y="484384"/>
                  </a:lnTo>
                  <a:lnTo>
                    <a:pt x="333594" y="479323"/>
                  </a:lnTo>
                  <a:lnTo>
                    <a:pt x="349100" y="451028"/>
                  </a:lnTo>
                  <a:lnTo>
                    <a:pt x="366994" y="415571"/>
                  </a:lnTo>
                  <a:lnTo>
                    <a:pt x="381081" y="386659"/>
                  </a:lnTo>
                  <a:lnTo>
                    <a:pt x="395309" y="353311"/>
                  </a:lnTo>
                  <a:lnTo>
                    <a:pt x="409579" y="319088"/>
                  </a:lnTo>
                  <a:lnTo>
                    <a:pt x="423862" y="287693"/>
                  </a:lnTo>
                  <a:lnTo>
                    <a:pt x="438148" y="255195"/>
                  </a:lnTo>
                  <a:lnTo>
                    <a:pt x="457197" y="222077"/>
                  </a:lnTo>
                  <a:lnTo>
                    <a:pt x="480216" y="186975"/>
                  </a:lnTo>
                  <a:lnTo>
                    <a:pt x="494879" y="169428"/>
                  </a:lnTo>
                  <a:lnTo>
                    <a:pt x="499874" y="166305"/>
                  </a:lnTo>
                  <a:lnTo>
                    <a:pt x="505755" y="164301"/>
                  </a:lnTo>
                  <a:lnTo>
                    <a:pt x="510567" y="171539"/>
                  </a:lnTo>
                  <a:lnTo>
                    <a:pt x="511033" y="175312"/>
                  </a:lnTo>
                  <a:lnTo>
                    <a:pt x="507864" y="204991"/>
                  </a:lnTo>
                  <a:lnTo>
                    <a:pt x="503607" y="235189"/>
                  </a:lnTo>
                  <a:lnTo>
                    <a:pt x="497318" y="269272"/>
                  </a:lnTo>
                  <a:lnTo>
                    <a:pt x="486636" y="304506"/>
                  </a:lnTo>
                  <a:lnTo>
                    <a:pt x="477208" y="340081"/>
                  </a:lnTo>
                  <a:lnTo>
                    <a:pt x="469388" y="371966"/>
                  </a:lnTo>
                  <a:lnTo>
                    <a:pt x="465836" y="401521"/>
                  </a:lnTo>
                  <a:lnTo>
                    <a:pt x="464341" y="4209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52" name="SMARTInkShape-558"/>
            <p:cNvSpPr/>
            <p:nvPr/>
          </p:nvSpPr>
          <p:spPr>
            <a:xfrm>
              <a:off x="1671640" y="6286521"/>
              <a:ext cx="685799" cy="292417"/>
            </a:xfrm>
            <a:custGeom>
              <a:avLst/>
              <a:gdLst/>
              <a:ahLst/>
              <a:cxnLst/>
              <a:rect l="0" t="0" r="0" b="0"/>
              <a:pathLst>
                <a:path w="685693" h="292008">
                  <a:moveTo>
                    <a:pt x="485676" y="178166"/>
                  </a:moveTo>
                  <a:lnTo>
                    <a:pt x="516803" y="146243"/>
                  </a:lnTo>
                  <a:lnTo>
                    <a:pt x="541207" y="113814"/>
                  </a:lnTo>
                  <a:lnTo>
                    <a:pt x="569343" y="80530"/>
                  </a:lnTo>
                  <a:lnTo>
                    <a:pt x="601478" y="50204"/>
                  </a:lnTo>
                  <a:lnTo>
                    <a:pt x="612591" y="44736"/>
                  </a:lnTo>
                  <a:lnTo>
                    <a:pt x="627042" y="42568"/>
                  </a:lnTo>
                  <a:lnTo>
                    <a:pt x="631896" y="46266"/>
                  </a:lnTo>
                  <a:lnTo>
                    <a:pt x="634006" y="50222"/>
                  </a:lnTo>
                  <a:lnTo>
                    <a:pt x="642110" y="81631"/>
                  </a:lnTo>
                  <a:lnTo>
                    <a:pt x="642742" y="114329"/>
                  </a:lnTo>
                  <a:lnTo>
                    <a:pt x="646363" y="149649"/>
                  </a:lnTo>
                  <a:lnTo>
                    <a:pt x="643534" y="178176"/>
                  </a:lnTo>
                  <a:lnTo>
                    <a:pt x="648584" y="211768"/>
                  </a:lnTo>
                  <a:lnTo>
                    <a:pt x="650721" y="246198"/>
                  </a:lnTo>
                  <a:lnTo>
                    <a:pt x="656829" y="256288"/>
                  </a:lnTo>
                  <a:lnTo>
                    <a:pt x="660830" y="256610"/>
                  </a:lnTo>
                  <a:lnTo>
                    <a:pt x="664857" y="254569"/>
                  </a:lnTo>
                  <a:lnTo>
                    <a:pt x="673910" y="246791"/>
                  </a:lnTo>
                  <a:lnTo>
                    <a:pt x="676492" y="240151"/>
                  </a:lnTo>
                  <a:lnTo>
                    <a:pt x="684587" y="208986"/>
                  </a:lnTo>
                  <a:lnTo>
                    <a:pt x="685635" y="176569"/>
                  </a:lnTo>
                  <a:lnTo>
                    <a:pt x="685692" y="161913"/>
                  </a:lnTo>
                  <a:lnTo>
                    <a:pt x="683580" y="156919"/>
                  </a:lnTo>
                  <a:lnTo>
                    <a:pt x="679549" y="151037"/>
                  </a:lnTo>
                  <a:lnTo>
                    <a:pt x="676881" y="150233"/>
                  </a:lnTo>
                  <a:lnTo>
                    <a:pt x="668701" y="149717"/>
                  </a:lnTo>
                  <a:lnTo>
                    <a:pt x="657998" y="153421"/>
                  </a:lnTo>
                  <a:lnTo>
                    <a:pt x="651428" y="159495"/>
                  </a:lnTo>
                  <a:lnTo>
                    <a:pt x="623455" y="194025"/>
                  </a:lnTo>
                  <a:lnTo>
                    <a:pt x="594277" y="228378"/>
                  </a:lnTo>
                  <a:lnTo>
                    <a:pt x="564384" y="263280"/>
                  </a:lnTo>
                  <a:lnTo>
                    <a:pt x="541347" y="284640"/>
                  </a:lnTo>
                  <a:lnTo>
                    <a:pt x="530217" y="290146"/>
                  </a:lnTo>
                  <a:lnTo>
                    <a:pt x="515552" y="292007"/>
                  </a:lnTo>
                  <a:lnTo>
                    <a:pt x="512737" y="291366"/>
                  </a:lnTo>
                  <a:lnTo>
                    <a:pt x="510860" y="290145"/>
                  </a:lnTo>
                  <a:lnTo>
                    <a:pt x="509609" y="288537"/>
                  </a:lnTo>
                  <a:lnTo>
                    <a:pt x="494011" y="275857"/>
                  </a:lnTo>
                  <a:lnTo>
                    <a:pt x="478636" y="247282"/>
                  </a:lnTo>
                  <a:lnTo>
                    <a:pt x="466639" y="213578"/>
                  </a:lnTo>
                  <a:lnTo>
                    <a:pt x="457103" y="183131"/>
                  </a:lnTo>
                  <a:lnTo>
                    <a:pt x="447576" y="150570"/>
                  </a:lnTo>
                  <a:lnTo>
                    <a:pt x="438051" y="121209"/>
                  </a:lnTo>
                  <a:lnTo>
                    <a:pt x="430642" y="92478"/>
                  </a:lnTo>
                  <a:lnTo>
                    <a:pt x="427036" y="73136"/>
                  </a:lnTo>
                  <a:lnTo>
                    <a:pt x="416423" y="48270"/>
                  </a:lnTo>
                  <a:lnTo>
                    <a:pt x="397562" y="25900"/>
                  </a:lnTo>
                  <a:lnTo>
                    <a:pt x="392803" y="23179"/>
                  </a:lnTo>
                  <a:lnTo>
                    <a:pt x="383545" y="21647"/>
                  </a:lnTo>
                  <a:lnTo>
                    <a:pt x="366195" y="21130"/>
                  </a:lnTo>
                  <a:lnTo>
                    <a:pt x="356902" y="25293"/>
                  </a:lnTo>
                  <a:lnTo>
                    <a:pt x="323740" y="48440"/>
                  </a:lnTo>
                  <a:lnTo>
                    <a:pt x="291382" y="79672"/>
                  </a:lnTo>
                  <a:lnTo>
                    <a:pt x="259751" y="108847"/>
                  </a:lnTo>
                  <a:lnTo>
                    <a:pt x="226930" y="136603"/>
                  </a:lnTo>
                  <a:lnTo>
                    <a:pt x="207256" y="147758"/>
                  </a:lnTo>
                  <a:lnTo>
                    <a:pt x="197581" y="149228"/>
                  </a:lnTo>
                  <a:lnTo>
                    <a:pt x="192798" y="147312"/>
                  </a:lnTo>
                  <a:lnTo>
                    <a:pt x="176114" y="132788"/>
                  </a:lnTo>
                  <a:lnTo>
                    <a:pt x="173468" y="125983"/>
                  </a:lnTo>
                  <a:lnTo>
                    <a:pt x="167976" y="108678"/>
                  </a:lnTo>
                  <a:lnTo>
                    <a:pt x="153036" y="74952"/>
                  </a:lnTo>
                  <a:lnTo>
                    <a:pt x="145283" y="40712"/>
                  </a:lnTo>
                  <a:lnTo>
                    <a:pt x="142725" y="26754"/>
                  </a:lnTo>
                  <a:lnTo>
                    <a:pt x="132163" y="4465"/>
                  </a:lnTo>
                  <a:lnTo>
                    <a:pt x="128005" y="1746"/>
                  </a:lnTo>
                  <a:lnTo>
                    <a:pt x="118867" y="0"/>
                  </a:lnTo>
                  <a:lnTo>
                    <a:pt x="114158" y="1879"/>
                  </a:lnTo>
                  <a:lnTo>
                    <a:pt x="79745" y="27216"/>
                  </a:lnTo>
                  <a:lnTo>
                    <a:pt x="62386" y="50804"/>
                  </a:lnTo>
                  <a:lnTo>
                    <a:pt x="44122" y="85458"/>
                  </a:lnTo>
                  <a:lnTo>
                    <a:pt x="23314" y="121036"/>
                  </a:lnTo>
                  <a:lnTo>
                    <a:pt x="9335" y="156108"/>
                  </a:lnTo>
                  <a:lnTo>
                    <a:pt x="7269" y="165186"/>
                  </a:lnTo>
                  <a:lnTo>
                    <a:pt x="1591" y="177483"/>
                  </a:lnTo>
                  <a:lnTo>
                    <a:pt x="0" y="184850"/>
                  </a:lnTo>
                  <a:lnTo>
                    <a:pt x="9852" y="175325"/>
                  </a:lnTo>
                  <a:lnTo>
                    <a:pt x="26913" y="139628"/>
                  </a:lnTo>
                  <a:lnTo>
                    <a:pt x="43395" y="111198"/>
                  </a:lnTo>
                  <a:lnTo>
                    <a:pt x="61938" y="79035"/>
                  </a:lnTo>
                  <a:lnTo>
                    <a:pt x="85642" y="44667"/>
                  </a:lnTo>
                  <a:lnTo>
                    <a:pt x="118817" y="10124"/>
                  </a:lnTo>
                  <a:lnTo>
                    <a:pt x="130738" y="3051"/>
                  </a:lnTo>
                  <a:lnTo>
                    <a:pt x="142279" y="259"/>
                  </a:lnTo>
                  <a:lnTo>
                    <a:pt x="144826" y="29"/>
                  </a:lnTo>
                  <a:lnTo>
                    <a:pt x="149772" y="1891"/>
                  </a:lnTo>
                  <a:lnTo>
                    <a:pt x="159415" y="9554"/>
                  </a:lnTo>
                  <a:lnTo>
                    <a:pt x="166579" y="20167"/>
                  </a:lnTo>
                  <a:lnTo>
                    <a:pt x="174724" y="51124"/>
                  </a:lnTo>
                  <a:lnTo>
                    <a:pt x="178163" y="86425"/>
                  </a:lnTo>
                  <a:lnTo>
                    <a:pt x="184616" y="118315"/>
                  </a:lnTo>
                  <a:lnTo>
                    <a:pt x="189128" y="132826"/>
                  </a:lnTo>
                  <a:lnTo>
                    <a:pt x="197763" y="146249"/>
                  </a:lnTo>
                  <a:lnTo>
                    <a:pt x="207069" y="156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53" name="SMARTInkShape-559"/>
            <p:cNvSpPr/>
            <p:nvPr/>
          </p:nvSpPr>
          <p:spPr>
            <a:xfrm>
              <a:off x="2143126" y="6394587"/>
              <a:ext cx="228600" cy="163690"/>
            </a:xfrm>
            <a:custGeom>
              <a:avLst/>
              <a:gdLst/>
              <a:ahLst/>
              <a:cxnLst/>
              <a:rect l="0" t="0" r="0" b="0"/>
              <a:pathLst>
                <a:path w="228601" h="163094">
                  <a:moveTo>
                    <a:pt x="0" y="77368"/>
                  </a:moveTo>
                  <a:lnTo>
                    <a:pt x="6497" y="71664"/>
                  </a:lnTo>
                  <a:lnTo>
                    <a:pt x="38076" y="53764"/>
                  </a:lnTo>
                  <a:lnTo>
                    <a:pt x="71017" y="29287"/>
                  </a:lnTo>
                  <a:lnTo>
                    <a:pt x="103513" y="9706"/>
                  </a:lnTo>
                  <a:lnTo>
                    <a:pt x="133555" y="0"/>
                  </a:lnTo>
                  <a:lnTo>
                    <a:pt x="140849" y="1443"/>
                  </a:lnTo>
                  <a:lnTo>
                    <a:pt x="149419" y="6717"/>
                  </a:lnTo>
                  <a:lnTo>
                    <a:pt x="154515" y="11836"/>
                  </a:lnTo>
                  <a:lnTo>
                    <a:pt x="166652" y="32588"/>
                  </a:lnTo>
                  <a:lnTo>
                    <a:pt x="172935" y="63768"/>
                  </a:lnTo>
                  <a:lnTo>
                    <a:pt x="178642" y="98096"/>
                  </a:lnTo>
                  <a:lnTo>
                    <a:pt x="190713" y="129484"/>
                  </a:lnTo>
                  <a:lnTo>
                    <a:pt x="198501" y="143169"/>
                  </a:lnTo>
                  <a:lnTo>
                    <a:pt x="214952" y="155305"/>
                  </a:lnTo>
                  <a:lnTo>
                    <a:pt x="228600" y="1630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755" name="SMARTInkShape-560"/>
          <p:cNvSpPr/>
          <p:nvPr/>
        </p:nvSpPr>
        <p:spPr>
          <a:xfrm>
            <a:off x="2586038" y="5094288"/>
            <a:ext cx="942975" cy="692150"/>
          </a:xfrm>
          <a:custGeom>
            <a:avLst/>
            <a:gdLst/>
            <a:ahLst/>
            <a:cxnLst/>
            <a:rect l="0" t="0" r="0" b="0"/>
            <a:pathLst>
              <a:path w="942844" h="692934">
                <a:moveTo>
                  <a:pt x="850045" y="185725"/>
                </a:moveTo>
                <a:lnTo>
                  <a:pt x="846253" y="189518"/>
                </a:lnTo>
                <a:lnTo>
                  <a:pt x="842274" y="191381"/>
                </a:lnTo>
                <a:lnTo>
                  <a:pt x="825209" y="198377"/>
                </a:lnTo>
                <a:lnTo>
                  <a:pt x="791885" y="216712"/>
                </a:lnTo>
                <a:lnTo>
                  <a:pt x="756461" y="240916"/>
                </a:lnTo>
                <a:lnTo>
                  <a:pt x="727666" y="265331"/>
                </a:lnTo>
                <a:lnTo>
                  <a:pt x="692227" y="293085"/>
                </a:lnTo>
                <a:lnTo>
                  <a:pt x="664113" y="316490"/>
                </a:lnTo>
                <a:lnTo>
                  <a:pt x="629961" y="349051"/>
                </a:lnTo>
                <a:lnTo>
                  <a:pt x="600285" y="378414"/>
                </a:lnTo>
                <a:lnTo>
                  <a:pt x="568123" y="410509"/>
                </a:lnTo>
                <a:lnTo>
                  <a:pt x="539568" y="445756"/>
                </a:lnTo>
                <a:lnTo>
                  <a:pt x="528683" y="457079"/>
                </a:lnTo>
                <a:lnTo>
                  <a:pt x="532400" y="457155"/>
                </a:lnTo>
                <a:lnTo>
                  <a:pt x="536361" y="455058"/>
                </a:lnTo>
                <a:lnTo>
                  <a:pt x="540767" y="450686"/>
                </a:lnTo>
                <a:lnTo>
                  <a:pt x="561401" y="416995"/>
                </a:lnTo>
                <a:lnTo>
                  <a:pt x="586565" y="382486"/>
                </a:lnTo>
                <a:lnTo>
                  <a:pt x="607406" y="354533"/>
                </a:lnTo>
                <a:lnTo>
                  <a:pt x="628662" y="326142"/>
                </a:lnTo>
                <a:lnTo>
                  <a:pt x="653834" y="297623"/>
                </a:lnTo>
                <a:lnTo>
                  <a:pt x="681400" y="265271"/>
                </a:lnTo>
                <a:lnTo>
                  <a:pt x="713469" y="234342"/>
                </a:lnTo>
                <a:lnTo>
                  <a:pt x="748454" y="201150"/>
                </a:lnTo>
                <a:lnTo>
                  <a:pt x="778296" y="173780"/>
                </a:lnTo>
                <a:lnTo>
                  <a:pt x="811555" y="145186"/>
                </a:lnTo>
                <a:lnTo>
                  <a:pt x="819511" y="137590"/>
                </a:lnTo>
                <a:lnTo>
                  <a:pt x="822716" y="136551"/>
                </a:lnTo>
                <a:lnTo>
                  <a:pt x="828511" y="135735"/>
                </a:lnTo>
                <a:lnTo>
                  <a:pt x="813058" y="145609"/>
                </a:lnTo>
                <a:lnTo>
                  <a:pt x="777869" y="173796"/>
                </a:lnTo>
                <a:lnTo>
                  <a:pt x="746094" y="200480"/>
                </a:lnTo>
                <a:lnTo>
                  <a:pt x="718615" y="225375"/>
                </a:lnTo>
                <a:lnTo>
                  <a:pt x="686572" y="256653"/>
                </a:lnTo>
                <a:lnTo>
                  <a:pt x="655735" y="287263"/>
                </a:lnTo>
                <a:lnTo>
                  <a:pt x="622697" y="320234"/>
                </a:lnTo>
                <a:lnTo>
                  <a:pt x="587773" y="355138"/>
                </a:lnTo>
                <a:lnTo>
                  <a:pt x="559874" y="390615"/>
                </a:lnTo>
                <a:lnTo>
                  <a:pt x="532734" y="422470"/>
                </a:lnTo>
                <a:lnTo>
                  <a:pt x="501616" y="455976"/>
                </a:lnTo>
                <a:lnTo>
                  <a:pt x="474333" y="488955"/>
                </a:lnTo>
                <a:lnTo>
                  <a:pt x="457510" y="506815"/>
                </a:lnTo>
                <a:lnTo>
                  <a:pt x="462915" y="500623"/>
                </a:lnTo>
                <a:lnTo>
                  <a:pt x="486400" y="469114"/>
                </a:lnTo>
                <a:lnTo>
                  <a:pt x="508692" y="438642"/>
                </a:lnTo>
                <a:lnTo>
                  <a:pt x="525242" y="411388"/>
                </a:lnTo>
                <a:lnTo>
                  <a:pt x="539530" y="388415"/>
                </a:lnTo>
                <a:lnTo>
                  <a:pt x="556463" y="363122"/>
                </a:lnTo>
                <a:lnTo>
                  <a:pt x="574572" y="338653"/>
                </a:lnTo>
                <a:lnTo>
                  <a:pt x="595321" y="312431"/>
                </a:lnTo>
                <a:lnTo>
                  <a:pt x="617772" y="284902"/>
                </a:lnTo>
                <a:lnTo>
                  <a:pt x="640979" y="256792"/>
                </a:lnTo>
                <a:lnTo>
                  <a:pt x="664523" y="228424"/>
                </a:lnTo>
                <a:lnTo>
                  <a:pt x="688215" y="201528"/>
                </a:lnTo>
                <a:lnTo>
                  <a:pt x="723867" y="168536"/>
                </a:lnTo>
                <a:lnTo>
                  <a:pt x="758772" y="140240"/>
                </a:lnTo>
                <a:lnTo>
                  <a:pt x="788781" y="121096"/>
                </a:lnTo>
                <a:lnTo>
                  <a:pt x="824280" y="95508"/>
                </a:lnTo>
                <a:lnTo>
                  <a:pt x="842725" y="85789"/>
                </a:lnTo>
                <a:lnTo>
                  <a:pt x="839056" y="89529"/>
                </a:lnTo>
                <a:lnTo>
                  <a:pt x="806218" y="106301"/>
                </a:lnTo>
                <a:lnTo>
                  <a:pt x="771920" y="129820"/>
                </a:lnTo>
                <a:lnTo>
                  <a:pt x="739231" y="151169"/>
                </a:lnTo>
                <a:lnTo>
                  <a:pt x="704410" y="178045"/>
                </a:lnTo>
                <a:lnTo>
                  <a:pt x="680808" y="199510"/>
                </a:lnTo>
                <a:lnTo>
                  <a:pt x="654972" y="222279"/>
                </a:lnTo>
                <a:lnTo>
                  <a:pt x="627615" y="245628"/>
                </a:lnTo>
                <a:lnTo>
                  <a:pt x="599581" y="269235"/>
                </a:lnTo>
                <a:lnTo>
                  <a:pt x="573363" y="295072"/>
                </a:lnTo>
                <a:lnTo>
                  <a:pt x="548481" y="321637"/>
                </a:lnTo>
                <a:lnTo>
                  <a:pt x="524194" y="346673"/>
                </a:lnTo>
                <a:lnTo>
                  <a:pt x="492000" y="379288"/>
                </a:lnTo>
                <a:lnTo>
                  <a:pt x="462353" y="409060"/>
                </a:lnTo>
                <a:lnTo>
                  <a:pt x="435297" y="441067"/>
                </a:lnTo>
                <a:lnTo>
                  <a:pt x="407300" y="471301"/>
                </a:lnTo>
                <a:lnTo>
                  <a:pt x="412869" y="464945"/>
                </a:lnTo>
                <a:lnTo>
                  <a:pt x="432854" y="431282"/>
                </a:lnTo>
                <a:lnTo>
                  <a:pt x="451266" y="403740"/>
                </a:lnTo>
                <a:lnTo>
                  <a:pt x="471803" y="370444"/>
                </a:lnTo>
                <a:lnTo>
                  <a:pt x="495086" y="335443"/>
                </a:lnTo>
                <a:lnTo>
                  <a:pt x="524209" y="299937"/>
                </a:lnTo>
                <a:lnTo>
                  <a:pt x="557974" y="264281"/>
                </a:lnTo>
                <a:lnTo>
                  <a:pt x="593114" y="228581"/>
                </a:lnTo>
                <a:lnTo>
                  <a:pt x="628661" y="194985"/>
                </a:lnTo>
                <a:lnTo>
                  <a:pt x="662212" y="164921"/>
                </a:lnTo>
                <a:lnTo>
                  <a:pt x="692261" y="138022"/>
                </a:lnTo>
                <a:lnTo>
                  <a:pt x="721273" y="117087"/>
                </a:lnTo>
                <a:lnTo>
                  <a:pt x="756858" y="91638"/>
                </a:lnTo>
                <a:lnTo>
                  <a:pt x="778131" y="71886"/>
                </a:lnTo>
                <a:lnTo>
                  <a:pt x="774674" y="71562"/>
                </a:lnTo>
                <a:lnTo>
                  <a:pt x="770774" y="73604"/>
                </a:lnTo>
                <a:lnTo>
                  <a:pt x="738614" y="96263"/>
                </a:lnTo>
                <a:lnTo>
                  <a:pt x="705855" y="116608"/>
                </a:lnTo>
                <a:lnTo>
                  <a:pt x="676089" y="138524"/>
                </a:lnTo>
                <a:lnTo>
                  <a:pt x="642133" y="165126"/>
                </a:lnTo>
                <a:lnTo>
                  <a:pt x="617940" y="184508"/>
                </a:lnTo>
                <a:lnTo>
                  <a:pt x="591312" y="206351"/>
                </a:lnTo>
                <a:lnTo>
                  <a:pt x="563602" y="229289"/>
                </a:lnTo>
                <a:lnTo>
                  <a:pt x="535412" y="253506"/>
                </a:lnTo>
                <a:lnTo>
                  <a:pt x="507008" y="280145"/>
                </a:lnTo>
                <a:lnTo>
                  <a:pt x="478509" y="307859"/>
                </a:lnTo>
                <a:lnTo>
                  <a:pt x="451555" y="335257"/>
                </a:lnTo>
                <a:lnTo>
                  <a:pt x="428993" y="360664"/>
                </a:lnTo>
                <a:lnTo>
                  <a:pt x="408381" y="385185"/>
                </a:lnTo>
                <a:lnTo>
                  <a:pt x="378927" y="419185"/>
                </a:lnTo>
                <a:lnTo>
                  <a:pt x="348115" y="451534"/>
                </a:lnTo>
                <a:lnTo>
                  <a:pt x="321549" y="485596"/>
                </a:lnTo>
                <a:lnTo>
                  <a:pt x="321449" y="481921"/>
                </a:lnTo>
                <a:lnTo>
                  <a:pt x="341664" y="447946"/>
                </a:lnTo>
                <a:lnTo>
                  <a:pt x="363332" y="413441"/>
                </a:lnTo>
                <a:lnTo>
                  <a:pt x="380396" y="383372"/>
                </a:lnTo>
                <a:lnTo>
                  <a:pt x="402650" y="349327"/>
                </a:lnTo>
                <a:lnTo>
                  <a:pt x="431469" y="314105"/>
                </a:lnTo>
                <a:lnTo>
                  <a:pt x="463026" y="278533"/>
                </a:lnTo>
                <a:lnTo>
                  <a:pt x="494602" y="244975"/>
                </a:lnTo>
                <a:lnTo>
                  <a:pt x="529093" y="212807"/>
                </a:lnTo>
                <a:lnTo>
                  <a:pt x="562331" y="180256"/>
                </a:lnTo>
                <a:lnTo>
                  <a:pt x="594405" y="152620"/>
                </a:lnTo>
                <a:lnTo>
                  <a:pt x="626927" y="129350"/>
                </a:lnTo>
                <a:lnTo>
                  <a:pt x="662568" y="103946"/>
                </a:lnTo>
                <a:lnTo>
                  <a:pt x="696323" y="82115"/>
                </a:lnTo>
                <a:lnTo>
                  <a:pt x="706700" y="78708"/>
                </a:lnTo>
                <a:lnTo>
                  <a:pt x="697185" y="78582"/>
                </a:lnTo>
                <a:lnTo>
                  <a:pt x="663431" y="98457"/>
                </a:lnTo>
                <a:lnTo>
                  <a:pt x="629856" y="117629"/>
                </a:lnTo>
                <a:lnTo>
                  <a:pt x="601271" y="136710"/>
                </a:lnTo>
                <a:lnTo>
                  <a:pt x="568019" y="158238"/>
                </a:lnTo>
                <a:lnTo>
                  <a:pt x="533031" y="184373"/>
                </a:lnTo>
                <a:lnTo>
                  <a:pt x="497528" y="212225"/>
                </a:lnTo>
                <a:lnTo>
                  <a:pt x="462668" y="240585"/>
                </a:lnTo>
                <a:lnTo>
                  <a:pt x="431084" y="268303"/>
                </a:lnTo>
                <a:lnTo>
                  <a:pt x="397737" y="292744"/>
                </a:lnTo>
                <a:lnTo>
                  <a:pt x="368189" y="318947"/>
                </a:lnTo>
                <a:lnTo>
                  <a:pt x="336469" y="349536"/>
                </a:lnTo>
                <a:lnTo>
                  <a:pt x="300872" y="384099"/>
                </a:lnTo>
                <a:lnTo>
                  <a:pt x="267002" y="410985"/>
                </a:lnTo>
                <a:lnTo>
                  <a:pt x="257546" y="414196"/>
                </a:lnTo>
                <a:lnTo>
                  <a:pt x="257151" y="394429"/>
                </a:lnTo>
                <a:lnTo>
                  <a:pt x="264889" y="363581"/>
                </a:lnTo>
                <a:lnTo>
                  <a:pt x="277699" y="328014"/>
                </a:lnTo>
                <a:lnTo>
                  <a:pt x="294698" y="298177"/>
                </a:lnTo>
                <a:lnTo>
                  <a:pt x="311024" y="265435"/>
                </a:lnTo>
                <a:lnTo>
                  <a:pt x="329708" y="230599"/>
                </a:lnTo>
                <a:lnTo>
                  <a:pt x="350325" y="195141"/>
                </a:lnTo>
                <a:lnTo>
                  <a:pt x="375307" y="159500"/>
                </a:lnTo>
                <a:lnTo>
                  <a:pt x="395233" y="127596"/>
                </a:lnTo>
                <a:lnTo>
                  <a:pt x="421098" y="94075"/>
                </a:lnTo>
                <a:lnTo>
                  <a:pt x="443465" y="61091"/>
                </a:lnTo>
                <a:lnTo>
                  <a:pt x="462097" y="29252"/>
                </a:lnTo>
                <a:lnTo>
                  <a:pt x="464244" y="14706"/>
                </a:lnTo>
                <a:lnTo>
                  <a:pt x="464271" y="10611"/>
                </a:lnTo>
                <a:lnTo>
                  <a:pt x="462687" y="10245"/>
                </a:lnTo>
                <a:lnTo>
                  <a:pt x="448739" y="15361"/>
                </a:lnTo>
                <a:lnTo>
                  <a:pt x="419520" y="27119"/>
                </a:lnTo>
                <a:lnTo>
                  <a:pt x="384855" y="45623"/>
                </a:lnTo>
                <a:lnTo>
                  <a:pt x="354759" y="65104"/>
                </a:lnTo>
                <a:lnTo>
                  <a:pt x="320706" y="85957"/>
                </a:lnTo>
                <a:lnTo>
                  <a:pt x="285481" y="109334"/>
                </a:lnTo>
                <a:lnTo>
                  <a:pt x="249908" y="134252"/>
                </a:lnTo>
                <a:lnTo>
                  <a:pt x="216349" y="158833"/>
                </a:lnTo>
                <a:lnTo>
                  <a:pt x="184181" y="184109"/>
                </a:lnTo>
                <a:lnTo>
                  <a:pt x="151631" y="208795"/>
                </a:lnTo>
                <a:lnTo>
                  <a:pt x="121878" y="234101"/>
                </a:lnTo>
                <a:lnTo>
                  <a:pt x="87173" y="263985"/>
                </a:lnTo>
                <a:lnTo>
                  <a:pt x="57387" y="292025"/>
                </a:lnTo>
                <a:lnTo>
                  <a:pt x="25201" y="314857"/>
                </a:lnTo>
                <a:lnTo>
                  <a:pt x="404" y="335312"/>
                </a:lnTo>
                <a:lnTo>
                  <a:pt x="0" y="327917"/>
                </a:lnTo>
                <a:lnTo>
                  <a:pt x="760" y="321947"/>
                </a:lnTo>
                <a:lnTo>
                  <a:pt x="9832" y="298712"/>
                </a:lnTo>
                <a:lnTo>
                  <a:pt x="26347" y="263341"/>
                </a:lnTo>
                <a:lnTo>
                  <a:pt x="45430" y="227928"/>
                </a:lnTo>
                <a:lnTo>
                  <a:pt x="65011" y="199818"/>
                </a:lnTo>
                <a:lnTo>
                  <a:pt x="85894" y="171381"/>
                </a:lnTo>
                <a:lnTo>
                  <a:pt x="109280" y="142847"/>
                </a:lnTo>
                <a:lnTo>
                  <a:pt x="136317" y="114283"/>
                </a:lnTo>
                <a:lnTo>
                  <a:pt x="164437" y="87829"/>
                </a:lnTo>
                <a:lnTo>
                  <a:pt x="192876" y="64909"/>
                </a:lnTo>
                <a:lnTo>
                  <a:pt x="223346" y="39624"/>
                </a:lnTo>
                <a:lnTo>
                  <a:pt x="257370" y="16595"/>
                </a:lnTo>
                <a:lnTo>
                  <a:pt x="292228" y="2309"/>
                </a:lnTo>
                <a:lnTo>
                  <a:pt x="327100" y="0"/>
                </a:lnTo>
                <a:lnTo>
                  <a:pt x="327584" y="790"/>
                </a:lnTo>
                <a:lnTo>
                  <a:pt x="328121" y="3785"/>
                </a:lnTo>
                <a:lnTo>
                  <a:pt x="314061" y="35949"/>
                </a:lnTo>
                <a:lnTo>
                  <a:pt x="296627" y="65255"/>
                </a:lnTo>
                <a:lnTo>
                  <a:pt x="277447" y="100129"/>
                </a:lnTo>
                <a:lnTo>
                  <a:pt x="261189" y="129396"/>
                </a:lnTo>
                <a:lnTo>
                  <a:pt x="244807" y="162811"/>
                </a:lnTo>
                <a:lnTo>
                  <a:pt x="233692" y="192577"/>
                </a:lnTo>
                <a:lnTo>
                  <a:pt x="229217" y="222895"/>
                </a:lnTo>
                <a:lnTo>
                  <a:pt x="229422" y="251652"/>
                </a:lnTo>
                <a:lnTo>
                  <a:pt x="234268" y="265673"/>
                </a:lnTo>
                <a:lnTo>
                  <a:pt x="249127" y="284321"/>
                </a:lnTo>
                <a:lnTo>
                  <a:pt x="257797" y="289077"/>
                </a:lnTo>
                <a:lnTo>
                  <a:pt x="286719" y="297291"/>
                </a:lnTo>
                <a:lnTo>
                  <a:pt x="307425" y="298422"/>
                </a:lnTo>
                <a:lnTo>
                  <a:pt x="337872" y="294212"/>
                </a:lnTo>
                <a:lnTo>
                  <a:pt x="364915" y="291160"/>
                </a:lnTo>
                <a:lnTo>
                  <a:pt x="393036" y="285228"/>
                </a:lnTo>
                <a:lnTo>
                  <a:pt x="421476" y="276327"/>
                </a:lnTo>
                <a:lnTo>
                  <a:pt x="452128" y="265752"/>
                </a:lnTo>
                <a:lnTo>
                  <a:pt x="486346" y="255475"/>
                </a:lnTo>
                <a:lnTo>
                  <a:pt x="510601" y="247682"/>
                </a:lnTo>
                <a:lnTo>
                  <a:pt x="537256" y="241572"/>
                </a:lnTo>
                <a:lnTo>
                  <a:pt x="564978" y="234095"/>
                </a:lnTo>
                <a:lnTo>
                  <a:pt x="593173" y="226273"/>
                </a:lnTo>
                <a:lnTo>
                  <a:pt x="621580" y="220151"/>
                </a:lnTo>
                <a:lnTo>
                  <a:pt x="652196" y="214784"/>
                </a:lnTo>
                <a:lnTo>
                  <a:pt x="683531" y="210547"/>
                </a:lnTo>
                <a:lnTo>
                  <a:pt x="713333" y="208664"/>
                </a:lnTo>
                <a:lnTo>
                  <a:pt x="742452" y="207826"/>
                </a:lnTo>
                <a:lnTo>
                  <a:pt x="772063" y="207455"/>
                </a:lnTo>
                <a:lnTo>
                  <a:pt x="803744" y="207290"/>
                </a:lnTo>
                <a:lnTo>
                  <a:pt x="832113" y="209333"/>
                </a:lnTo>
                <a:lnTo>
                  <a:pt x="857156" y="212887"/>
                </a:lnTo>
                <a:lnTo>
                  <a:pt x="888311" y="219351"/>
                </a:lnTo>
                <a:lnTo>
                  <a:pt x="916341" y="228645"/>
                </a:lnTo>
                <a:lnTo>
                  <a:pt x="936827" y="240503"/>
                </a:lnTo>
                <a:lnTo>
                  <a:pt x="940208" y="245261"/>
                </a:lnTo>
                <a:lnTo>
                  <a:pt x="942112" y="252402"/>
                </a:lnTo>
                <a:lnTo>
                  <a:pt x="942843" y="272840"/>
                </a:lnTo>
                <a:lnTo>
                  <a:pt x="938649" y="280270"/>
                </a:lnTo>
                <a:lnTo>
                  <a:pt x="915477" y="312031"/>
                </a:lnTo>
                <a:lnTo>
                  <a:pt x="888036" y="344308"/>
                </a:lnTo>
                <a:lnTo>
                  <a:pt x="853409" y="379725"/>
                </a:lnTo>
                <a:lnTo>
                  <a:pt x="828743" y="412357"/>
                </a:lnTo>
                <a:lnTo>
                  <a:pt x="819940" y="423770"/>
                </a:lnTo>
                <a:lnTo>
                  <a:pt x="805704" y="452616"/>
                </a:lnTo>
                <a:lnTo>
                  <a:pt x="796690" y="477265"/>
                </a:lnTo>
                <a:lnTo>
                  <a:pt x="789852" y="506928"/>
                </a:lnTo>
                <a:lnTo>
                  <a:pt x="789690" y="521363"/>
                </a:lnTo>
                <a:lnTo>
                  <a:pt x="792261" y="550033"/>
                </a:lnTo>
                <a:lnTo>
                  <a:pt x="793563" y="583538"/>
                </a:lnTo>
                <a:lnTo>
                  <a:pt x="800641" y="613909"/>
                </a:lnTo>
                <a:lnTo>
                  <a:pt x="813475" y="642839"/>
                </a:lnTo>
                <a:lnTo>
                  <a:pt x="833842" y="672979"/>
                </a:lnTo>
                <a:lnTo>
                  <a:pt x="842901" y="69293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183" name="SMARTInkShape-Group391"/>
          <p:cNvGrpSpPr>
            <a:grpSpLocks/>
          </p:cNvGrpSpPr>
          <p:nvPr/>
        </p:nvGrpSpPr>
        <p:grpSpPr bwMode="auto">
          <a:xfrm>
            <a:off x="2586038" y="4981575"/>
            <a:ext cx="1008062" cy="590550"/>
            <a:chOff x="2586469" y="4981343"/>
            <a:chExt cx="1006838" cy="590619"/>
          </a:xfrm>
        </p:grpSpPr>
        <p:sp>
          <p:nvSpPr>
            <p:cNvPr id="4756" name="SMARTInkShape-561"/>
            <p:cNvSpPr/>
            <p:nvPr/>
          </p:nvSpPr>
          <p:spPr>
            <a:xfrm>
              <a:off x="3122392" y="5114709"/>
              <a:ext cx="470915" cy="457253"/>
            </a:xfrm>
            <a:custGeom>
              <a:avLst/>
              <a:gdLst/>
              <a:ahLst/>
              <a:cxnLst/>
              <a:rect l="0" t="0" r="0" b="0"/>
              <a:pathLst>
                <a:path w="470670" h="457037">
                  <a:moveTo>
                    <a:pt x="470669" y="178595"/>
                  </a:moveTo>
                  <a:lnTo>
                    <a:pt x="466877" y="178595"/>
                  </a:lnTo>
                  <a:lnTo>
                    <a:pt x="438537" y="194135"/>
                  </a:lnTo>
                  <a:lnTo>
                    <a:pt x="403292" y="212179"/>
                  </a:lnTo>
                  <a:lnTo>
                    <a:pt x="371419" y="230084"/>
                  </a:lnTo>
                  <a:lnTo>
                    <a:pt x="336839" y="246679"/>
                  </a:lnTo>
                  <a:lnTo>
                    <a:pt x="301458" y="265442"/>
                  </a:lnTo>
                  <a:lnTo>
                    <a:pt x="265840" y="289875"/>
                  </a:lnTo>
                  <a:lnTo>
                    <a:pt x="239934" y="305840"/>
                  </a:lnTo>
                  <a:lnTo>
                    <a:pt x="213339" y="321666"/>
                  </a:lnTo>
                  <a:lnTo>
                    <a:pt x="188290" y="339284"/>
                  </a:lnTo>
                  <a:lnTo>
                    <a:pt x="163928" y="355580"/>
                  </a:lnTo>
                  <a:lnTo>
                    <a:pt x="130016" y="378143"/>
                  </a:lnTo>
                  <a:lnTo>
                    <a:pt x="99860" y="399909"/>
                  </a:lnTo>
                  <a:lnTo>
                    <a:pt x="65018" y="424805"/>
                  </a:lnTo>
                  <a:lnTo>
                    <a:pt x="32193" y="447750"/>
                  </a:lnTo>
                  <a:lnTo>
                    <a:pt x="24172" y="452999"/>
                  </a:lnTo>
                  <a:lnTo>
                    <a:pt x="7308" y="456831"/>
                  </a:lnTo>
                  <a:lnTo>
                    <a:pt x="3323" y="457036"/>
                  </a:lnTo>
                  <a:lnTo>
                    <a:pt x="1942" y="456297"/>
                  </a:lnTo>
                  <a:lnTo>
                    <a:pt x="1022" y="455011"/>
                  </a:lnTo>
                  <a:lnTo>
                    <a:pt x="0" y="450671"/>
                  </a:lnTo>
                  <a:lnTo>
                    <a:pt x="47" y="425086"/>
                  </a:lnTo>
                  <a:lnTo>
                    <a:pt x="5700" y="406145"/>
                  </a:lnTo>
                  <a:lnTo>
                    <a:pt x="19313" y="376295"/>
                  </a:lnTo>
                  <a:lnTo>
                    <a:pt x="31605" y="349355"/>
                  </a:lnTo>
                  <a:lnTo>
                    <a:pt x="48212" y="319148"/>
                  </a:lnTo>
                  <a:lnTo>
                    <a:pt x="65303" y="285062"/>
                  </a:lnTo>
                  <a:lnTo>
                    <a:pt x="85448" y="249827"/>
                  </a:lnTo>
                  <a:lnTo>
                    <a:pt x="106498" y="216369"/>
                  </a:lnTo>
                  <a:lnTo>
                    <a:pt x="127817" y="184230"/>
                  </a:lnTo>
                  <a:lnTo>
                    <a:pt x="149214" y="151689"/>
                  </a:lnTo>
                  <a:lnTo>
                    <a:pt x="172753" y="121938"/>
                  </a:lnTo>
                  <a:lnTo>
                    <a:pt x="205358" y="87233"/>
                  </a:lnTo>
                  <a:lnTo>
                    <a:pt x="236284" y="52322"/>
                  </a:lnTo>
                  <a:lnTo>
                    <a:pt x="271276" y="20596"/>
                  </a:lnTo>
                  <a:lnTo>
                    <a:pt x="29207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57" name="SMARTInkShape-562"/>
            <p:cNvSpPr/>
            <p:nvPr/>
          </p:nvSpPr>
          <p:spPr>
            <a:xfrm>
              <a:off x="3364985" y="5086130"/>
              <a:ext cx="42811" cy="85735"/>
            </a:xfrm>
            <a:custGeom>
              <a:avLst/>
              <a:gdLst/>
              <a:ahLst/>
              <a:cxnLst/>
              <a:rect l="0" t="0" r="0" b="0"/>
              <a:pathLst>
                <a:path w="42864" h="85726">
                  <a:moveTo>
                    <a:pt x="42863" y="0"/>
                  </a:moveTo>
                  <a:lnTo>
                    <a:pt x="42069" y="11406"/>
                  </a:lnTo>
                  <a:lnTo>
                    <a:pt x="29884" y="39059"/>
                  </a:lnTo>
                  <a:lnTo>
                    <a:pt x="9071" y="71877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58" name="SMARTInkShape-563"/>
            <p:cNvSpPr/>
            <p:nvPr/>
          </p:nvSpPr>
          <p:spPr>
            <a:xfrm>
              <a:off x="2586469" y="4981343"/>
              <a:ext cx="684967" cy="525524"/>
            </a:xfrm>
            <a:custGeom>
              <a:avLst/>
              <a:gdLst/>
              <a:ahLst/>
              <a:cxnLst/>
              <a:rect l="0" t="0" r="0" b="0"/>
              <a:pathLst>
                <a:path w="684777" h="526224">
                  <a:moveTo>
                    <a:pt x="78150" y="340752"/>
                  </a:moveTo>
                  <a:lnTo>
                    <a:pt x="61040" y="369267"/>
                  </a:lnTo>
                  <a:lnTo>
                    <a:pt x="42389" y="401676"/>
                  </a:lnTo>
                  <a:lnTo>
                    <a:pt x="27249" y="435620"/>
                  </a:lnTo>
                  <a:lnTo>
                    <a:pt x="17383" y="465345"/>
                  </a:lnTo>
                  <a:lnTo>
                    <a:pt x="4482" y="500739"/>
                  </a:lnTo>
                  <a:lnTo>
                    <a:pt x="0" y="511195"/>
                  </a:lnTo>
                  <a:lnTo>
                    <a:pt x="13342" y="498377"/>
                  </a:lnTo>
                  <a:lnTo>
                    <a:pt x="35533" y="466342"/>
                  </a:lnTo>
                  <a:lnTo>
                    <a:pt x="51765" y="437760"/>
                  </a:lnTo>
                  <a:lnTo>
                    <a:pt x="71655" y="406271"/>
                  </a:lnTo>
                  <a:lnTo>
                    <a:pt x="94746" y="374716"/>
                  </a:lnTo>
                  <a:lnTo>
                    <a:pt x="111720" y="351084"/>
                  </a:lnTo>
                  <a:lnTo>
                    <a:pt x="127201" y="324706"/>
                  </a:lnTo>
                  <a:lnTo>
                    <a:pt x="146252" y="299224"/>
                  </a:lnTo>
                  <a:lnTo>
                    <a:pt x="167155" y="274670"/>
                  </a:lnTo>
                  <a:lnTo>
                    <a:pt x="187029" y="250527"/>
                  </a:lnTo>
                  <a:lnTo>
                    <a:pt x="208561" y="226568"/>
                  </a:lnTo>
                  <a:lnTo>
                    <a:pt x="231361" y="202691"/>
                  </a:lnTo>
                  <a:lnTo>
                    <a:pt x="254723" y="178849"/>
                  </a:lnTo>
                  <a:lnTo>
                    <a:pt x="278335" y="155024"/>
                  </a:lnTo>
                  <a:lnTo>
                    <a:pt x="311824" y="121414"/>
                  </a:lnTo>
                  <a:lnTo>
                    <a:pt x="343972" y="93464"/>
                  </a:lnTo>
                  <a:lnTo>
                    <a:pt x="376516" y="72218"/>
                  </a:lnTo>
                  <a:lnTo>
                    <a:pt x="412165" y="50817"/>
                  </a:lnTo>
                  <a:lnTo>
                    <a:pt x="439508" y="36389"/>
                  </a:lnTo>
                  <a:lnTo>
                    <a:pt x="450853" y="33817"/>
                  </a:lnTo>
                  <a:lnTo>
                    <a:pt x="452825" y="33735"/>
                  </a:lnTo>
                  <a:lnTo>
                    <a:pt x="453346" y="34473"/>
                  </a:lnTo>
                  <a:lnTo>
                    <a:pt x="452899" y="35759"/>
                  </a:lnTo>
                  <a:lnTo>
                    <a:pt x="431070" y="70594"/>
                  </a:lnTo>
                  <a:lnTo>
                    <a:pt x="403803" y="100238"/>
                  </a:lnTo>
                  <a:lnTo>
                    <a:pt x="379427" y="127142"/>
                  </a:lnTo>
                  <a:lnTo>
                    <a:pt x="357123" y="157338"/>
                  </a:lnTo>
                  <a:lnTo>
                    <a:pt x="341044" y="180653"/>
                  </a:lnTo>
                  <a:lnTo>
                    <a:pt x="320669" y="206890"/>
                  </a:lnTo>
                  <a:lnTo>
                    <a:pt x="300501" y="234426"/>
                  </a:lnTo>
                  <a:lnTo>
                    <a:pt x="280954" y="262538"/>
                  </a:lnTo>
                  <a:lnTo>
                    <a:pt x="261683" y="290909"/>
                  </a:lnTo>
                  <a:lnTo>
                    <a:pt x="242534" y="319392"/>
                  </a:lnTo>
                  <a:lnTo>
                    <a:pt x="223441" y="347927"/>
                  </a:lnTo>
                  <a:lnTo>
                    <a:pt x="204372" y="376484"/>
                  </a:lnTo>
                  <a:lnTo>
                    <a:pt x="187430" y="402934"/>
                  </a:lnTo>
                  <a:lnTo>
                    <a:pt x="172756" y="427919"/>
                  </a:lnTo>
                  <a:lnTo>
                    <a:pt x="156364" y="462710"/>
                  </a:lnTo>
                  <a:lnTo>
                    <a:pt x="143312" y="494487"/>
                  </a:lnTo>
                  <a:lnTo>
                    <a:pt x="132239" y="519687"/>
                  </a:lnTo>
                  <a:lnTo>
                    <a:pt x="132466" y="521954"/>
                  </a:lnTo>
                  <a:lnTo>
                    <a:pt x="134740" y="525593"/>
                  </a:lnTo>
                  <a:lnTo>
                    <a:pt x="142718" y="526223"/>
                  </a:lnTo>
                  <a:lnTo>
                    <a:pt x="145802" y="524724"/>
                  </a:lnTo>
                  <a:lnTo>
                    <a:pt x="176144" y="489104"/>
                  </a:lnTo>
                  <a:lnTo>
                    <a:pt x="201400" y="454575"/>
                  </a:lnTo>
                  <a:lnTo>
                    <a:pt x="218123" y="430233"/>
                  </a:lnTo>
                  <a:lnTo>
                    <a:pt x="241596" y="397338"/>
                  </a:lnTo>
                  <a:lnTo>
                    <a:pt x="267425" y="363690"/>
                  </a:lnTo>
                  <a:lnTo>
                    <a:pt x="285832" y="338245"/>
                  </a:lnTo>
                  <a:lnTo>
                    <a:pt x="305391" y="310269"/>
                  </a:lnTo>
                  <a:lnTo>
                    <a:pt x="327312" y="279314"/>
                  </a:lnTo>
                  <a:lnTo>
                    <a:pt x="350285" y="247035"/>
                  </a:lnTo>
                  <a:lnTo>
                    <a:pt x="374517" y="215755"/>
                  </a:lnTo>
                  <a:lnTo>
                    <a:pt x="401163" y="188624"/>
                  </a:lnTo>
                  <a:lnTo>
                    <a:pt x="430996" y="161221"/>
                  </a:lnTo>
                  <a:lnTo>
                    <a:pt x="461189" y="133959"/>
                  </a:lnTo>
                  <a:lnTo>
                    <a:pt x="487838" y="108615"/>
                  </a:lnTo>
                  <a:lnTo>
                    <a:pt x="512910" y="86237"/>
                  </a:lnTo>
                  <a:lnTo>
                    <a:pt x="547222" y="60023"/>
                  </a:lnTo>
                  <a:lnTo>
                    <a:pt x="579613" y="42201"/>
                  </a:lnTo>
                  <a:lnTo>
                    <a:pt x="612230" y="24750"/>
                  </a:lnTo>
                  <a:lnTo>
                    <a:pt x="647903" y="5105"/>
                  </a:lnTo>
                  <a:lnTo>
                    <a:pt x="666771" y="0"/>
                  </a:lnTo>
                  <a:lnTo>
                    <a:pt x="675251" y="923"/>
                  </a:lnTo>
                  <a:lnTo>
                    <a:pt x="678624" y="2280"/>
                  </a:lnTo>
                  <a:lnTo>
                    <a:pt x="680872" y="3978"/>
                  </a:lnTo>
                  <a:lnTo>
                    <a:pt x="683370" y="7983"/>
                  </a:lnTo>
                  <a:lnTo>
                    <a:pt x="684776" y="14699"/>
                  </a:lnTo>
                  <a:lnTo>
                    <a:pt x="669749" y="41991"/>
                  </a:lnTo>
                  <a:lnTo>
                    <a:pt x="644183" y="73333"/>
                  </a:lnTo>
                  <a:lnTo>
                    <a:pt x="617779" y="104530"/>
                  </a:lnTo>
                  <a:lnTo>
                    <a:pt x="586055" y="138908"/>
                  </a:lnTo>
                  <a:lnTo>
                    <a:pt x="563178" y="164524"/>
                  </a:lnTo>
                  <a:lnTo>
                    <a:pt x="539780" y="192578"/>
                  </a:lnTo>
                  <a:lnTo>
                    <a:pt x="516152" y="223566"/>
                  </a:lnTo>
                  <a:lnTo>
                    <a:pt x="492422" y="251628"/>
                  </a:lnTo>
                  <a:lnTo>
                    <a:pt x="468646" y="278916"/>
                  </a:lnTo>
                  <a:lnTo>
                    <a:pt x="444849" y="309564"/>
                  </a:lnTo>
                  <a:lnTo>
                    <a:pt x="423161" y="339590"/>
                  </a:lnTo>
                  <a:lnTo>
                    <a:pt x="402938" y="369604"/>
                  </a:lnTo>
                  <a:lnTo>
                    <a:pt x="383367" y="401464"/>
                  </a:lnTo>
                  <a:lnTo>
                    <a:pt x="366202" y="432028"/>
                  </a:lnTo>
                  <a:lnTo>
                    <a:pt x="342469" y="4764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760" name="SMARTInkShape-564"/>
          <p:cNvSpPr/>
          <p:nvPr/>
        </p:nvSpPr>
        <p:spPr>
          <a:xfrm>
            <a:off x="4943475" y="5975350"/>
            <a:ext cx="1092200" cy="588963"/>
          </a:xfrm>
          <a:custGeom>
            <a:avLst/>
            <a:gdLst/>
            <a:ahLst/>
            <a:cxnLst/>
            <a:rect l="0" t="0" r="0" b="0"/>
            <a:pathLst>
              <a:path w="1092804" h="589132">
                <a:moveTo>
                  <a:pt x="185702" y="60961"/>
                </a:moveTo>
                <a:lnTo>
                  <a:pt x="152500" y="78618"/>
                </a:lnTo>
                <a:lnTo>
                  <a:pt x="119965" y="96903"/>
                </a:lnTo>
                <a:lnTo>
                  <a:pt x="99045" y="108953"/>
                </a:lnTo>
                <a:lnTo>
                  <a:pt x="87618" y="120512"/>
                </a:lnTo>
                <a:lnTo>
                  <a:pt x="71444" y="130110"/>
                </a:lnTo>
                <a:lnTo>
                  <a:pt x="37835" y="162039"/>
                </a:lnTo>
                <a:lnTo>
                  <a:pt x="7160" y="196545"/>
                </a:lnTo>
                <a:lnTo>
                  <a:pt x="3162" y="201388"/>
                </a:lnTo>
                <a:lnTo>
                  <a:pt x="0" y="210854"/>
                </a:lnTo>
                <a:lnTo>
                  <a:pt x="31282" y="184568"/>
                </a:lnTo>
                <a:lnTo>
                  <a:pt x="65231" y="158363"/>
                </a:lnTo>
                <a:lnTo>
                  <a:pt x="95141" y="137380"/>
                </a:lnTo>
                <a:lnTo>
                  <a:pt x="127597" y="114332"/>
                </a:lnTo>
                <a:lnTo>
                  <a:pt x="162641" y="95286"/>
                </a:lnTo>
                <a:lnTo>
                  <a:pt x="198021" y="80940"/>
                </a:lnTo>
                <a:lnTo>
                  <a:pt x="231968" y="66847"/>
                </a:lnTo>
                <a:lnTo>
                  <a:pt x="262750" y="56419"/>
                </a:lnTo>
                <a:lnTo>
                  <a:pt x="284941" y="48833"/>
                </a:lnTo>
                <a:lnTo>
                  <a:pt x="309063" y="46799"/>
                </a:lnTo>
                <a:lnTo>
                  <a:pt x="310805" y="47550"/>
                </a:lnTo>
                <a:lnTo>
                  <a:pt x="311967" y="48845"/>
                </a:lnTo>
                <a:lnTo>
                  <a:pt x="313830" y="52834"/>
                </a:lnTo>
                <a:lnTo>
                  <a:pt x="314153" y="61110"/>
                </a:lnTo>
                <a:lnTo>
                  <a:pt x="312112" y="67112"/>
                </a:lnTo>
                <a:lnTo>
                  <a:pt x="300508" y="85582"/>
                </a:lnTo>
                <a:lnTo>
                  <a:pt x="268610" y="119121"/>
                </a:lnTo>
                <a:lnTo>
                  <a:pt x="235337" y="153962"/>
                </a:lnTo>
                <a:lnTo>
                  <a:pt x="206266" y="182430"/>
                </a:lnTo>
                <a:lnTo>
                  <a:pt x="172889" y="210984"/>
                </a:lnTo>
                <a:lnTo>
                  <a:pt x="143130" y="239555"/>
                </a:lnTo>
                <a:lnTo>
                  <a:pt x="114930" y="273155"/>
                </a:lnTo>
                <a:lnTo>
                  <a:pt x="84758" y="308486"/>
                </a:lnTo>
                <a:lnTo>
                  <a:pt x="68054" y="324635"/>
                </a:lnTo>
                <a:lnTo>
                  <a:pt x="64324" y="332287"/>
                </a:lnTo>
                <a:lnTo>
                  <a:pt x="64278" y="328590"/>
                </a:lnTo>
                <a:lnTo>
                  <a:pt x="68500" y="324634"/>
                </a:lnTo>
                <a:lnTo>
                  <a:pt x="74875" y="319436"/>
                </a:lnTo>
                <a:lnTo>
                  <a:pt x="96836" y="288315"/>
                </a:lnTo>
                <a:lnTo>
                  <a:pt x="129079" y="253677"/>
                </a:lnTo>
                <a:lnTo>
                  <a:pt x="158024" y="224440"/>
                </a:lnTo>
                <a:lnTo>
                  <a:pt x="193493" y="188914"/>
                </a:lnTo>
                <a:lnTo>
                  <a:pt x="221612" y="162901"/>
                </a:lnTo>
                <a:lnTo>
                  <a:pt x="250052" y="137996"/>
                </a:lnTo>
                <a:lnTo>
                  <a:pt x="278587" y="112625"/>
                </a:lnTo>
                <a:lnTo>
                  <a:pt x="309267" y="90026"/>
                </a:lnTo>
                <a:lnTo>
                  <a:pt x="341376" y="68249"/>
                </a:lnTo>
                <a:lnTo>
                  <a:pt x="376877" y="43350"/>
                </a:lnTo>
                <a:lnTo>
                  <a:pt x="411730" y="23938"/>
                </a:lnTo>
                <a:lnTo>
                  <a:pt x="445889" y="9028"/>
                </a:lnTo>
                <a:lnTo>
                  <a:pt x="480080" y="0"/>
                </a:lnTo>
                <a:lnTo>
                  <a:pt x="494832" y="3151"/>
                </a:lnTo>
                <a:lnTo>
                  <a:pt x="496564" y="4164"/>
                </a:lnTo>
                <a:lnTo>
                  <a:pt x="497718" y="5634"/>
                </a:lnTo>
                <a:lnTo>
                  <a:pt x="499795" y="9383"/>
                </a:lnTo>
                <a:lnTo>
                  <a:pt x="503363" y="13695"/>
                </a:lnTo>
                <a:lnTo>
                  <a:pt x="503839" y="16750"/>
                </a:lnTo>
                <a:lnTo>
                  <a:pt x="500715" y="28634"/>
                </a:lnTo>
                <a:lnTo>
                  <a:pt x="493970" y="42211"/>
                </a:lnTo>
                <a:lnTo>
                  <a:pt x="469555" y="73347"/>
                </a:lnTo>
                <a:lnTo>
                  <a:pt x="449459" y="99908"/>
                </a:lnTo>
                <a:lnTo>
                  <a:pt x="424630" y="127886"/>
                </a:lnTo>
                <a:lnTo>
                  <a:pt x="397165" y="156284"/>
                </a:lnTo>
                <a:lnTo>
                  <a:pt x="365127" y="188599"/>
                </a:lnTo>
                <a:lnTo>
                  <a:pt x="334291" y="223310"/>
                </a:lnTo>
                <a:lnTo>
                  <a:pt x="301254" y="258729"/>
                </a:lnTo>
                <a:lnTo>
                  <a:pt x="280185" y="284589"/>
                </a:lnTo>
                <a:lnTo>
                  <a:pt x="260238" y="311163"/>
                </a:lnTo>
                <a:lnTo>
                  <a:pt x="240790" y="336203"/>
                </a:lnTo>
                <a:lnTo>
                  <a:pt x="221562" y="360561"/>
                </a:lnTo>
                <a:lnTo>
                  <a:pt x="203227" y="384616"/>
                </a:lnTo>
                <a:lnTo>
                  <a:pt x="179517" y="419677"/>
                </a:lnTo>
                <a:lnTo>
                  <a:pt x="157411" y="450527"/>
                </a:lnTo>
                <a:lnTo>
                  <a:pt x="132841" y="485163"/>
                </a:lnTo>
                <a:lnTo>
                  <a:pt x="112134" y="518871"/>
                </a:lnTo>
                <a:lnTo>
                  <a:pt x="109349" y="524562"/>
                </a:lnTo>
                <a:lnTo>
                  <a:pt x="107561" y="530890"/>
                </a:lnTo>
                <a:lnTo>
                  <a:pt x="108207" y="530616"/>
                </a:lnTo>
                <a:lnTo>
                  <a:pt x="143085" y="501055"/>
                </a:lnTo>
                <a:lnTo>
                  <a:pt x="168271" y="467783"/>
                </a:lnTo>
                <a:lnTo>
                  <a:pt x="199132" y="437389"/>
                </a:lnTo>
                <a:lnTo>
                  <a:pt x="221166" y="410355"/>
                </a:lnTo>
                <a:lnTo>
                  <a:pt x="244892" y="380119"/>
                </a:lnTo>
                <a:lnTo>
                  <a:pt x="272032" y="348141"/>
                </a:lnTo>
                <a:lnTo>
                  <a:pt x="302297" y="318560"/>
                </a:lnTo>
                <a:lnTo>
                  <a:pt x="334284" y="287568"/>
                </a:lnTo>
                <a:lnTo>
                  <a:pt x="365987" y="255368"/>
                </a:lnTo>
                <a:lnTo>
                  <a:pt x="398399" y="225718"/>
                </a:lnTo>
                <a:lnTo>
                  <a:pt x="430227" y="198941"/>
                </a:lnTo>
                <a:lnTo>
                  <a:pt x="464793" y="173810"/>
                </a:lnTo>
                <a:lnTo>
                  <a:pt x="498054" y="148372"/>
                </a:lnTo>
                <a:lnTo>
                  <a:pt x="530133" y="125753"/>
                </a:lnTo>
                <a:lnTo>
                  <a:pt x="562658" y="106086"/>
                </a:lnTo>
                <a:lnTo>
                  <a:pt x="594519" y="90206"/>
                </a:lnTo>
                <a:lnTo>
                  <a:pt x="624862" y="77563"/>
                </a:lnTo>
                <a:lnTo>
                  <a:pt x="656448" y="66180"/>
                </a:lnTo>
                <a:lnTo>
                  <a:pt x="690044" y="57626"/>
                </a:lnTo>
                <a:lnTo>
                  <a:pt x="694174" y="57150"/>
                </a:lnTo>
                <a:lnTo>
                  <a:pt x="709116" y="60301"/>
                </a:lnTo>
                <a:lnTo>
                  <a:pt x="710857" y="62108"/>
                </a:lnTo>
                <a:lnTo>
                  <a:pt x="712791" y="68349"/>
                </a:lnTo>
                <a:lnTo>
                  <a:pt x="712514" y="71442"/>
                </a:lnTo>
                <a:lnTo>
                  <a:pt x="708480" y="84227"/>
                </a:lnTo>
                <a:lnTo>
                  <a:pt x="708052" y="88377"/>
                </a:lnTo>
                <a:lnTo>
                  <a:pt x="691767" y="118898"/>
                </a:lnTo>
                <a:lnTo>
                  <a:pt x="673632" y="146841"/>
                </a:lnTo>
                <a:lnTo>
                  <a:pt x="644149" y="180994"/>
                </a:lnTo>
                <a:lnTo>
                  <a:pt x="621046" y="208885"/>
                </a:lnTo>
                <a:lnTo>
                  <a:pt x="594445" y="238050"/>
                </a:lnTo>
                <a:lnTo>
                  <a:pt x="565661" y="271476"/>
                </a:lnTo>
                <a:lnTo>
                  <a:pt x="533144" y="306515"/>
                </a:lnTo>
                <a:lnTo>
                  <a:pt x="503842" y="342032"/>
                </a:lnTo>
                <a:lnTo>
                  <a:pt x="478138" y="377691"/>
                </a:lnTo>
                <a:lnTo>
                  <a:pt x="447680" y="413393"/>
                </a:lnTo>
                <a:lnTo>
                  <a:pt x="422075" y="448312"/>
                </a:lnTo>
                <a:lnTo>
                  <a:pt x="396320" y="479119"/>
                </a:lnTo>
                <a:lnTo>
                  <a:pt x="377136" y="507562"/>
                </a:lnTo>
                <a:lnTo>
                  <a:pt x="353955" y="538909"/>
                </a:lnTo>
                <a:lnTo>
                  <a:pt x="332529" y="572506"/>
                </a:lnTo>
                <a:lnTo>
                  <a:pt x="327631" y="581623"/>
                </a:lnTo>
                <a:lnTo>
                  <a:pt x="321796" y="589131"/>
                </a:lnTo>
                <a:lnTo>
                  <a:pt x="334906" y="581765"/>
                </a:lnTo>
                <a:lnTo>
                  <a:pt x="366077" y="552009"/>
                </a:lnTo>
                <a:lnTo>
                  <a:pt x="389107" y="524140"/>
                </a:lnTo>
                <a:lnTo>
                  <a:pt x="420467" y="488886"/>
                </a:lnTo>
                <a:lnTo>
                  <a:pt x="444703" y="458686"/>
                </a:lnTo>
                <a:lnTo>
                  <a:pt x="471993" y="426719"/>
                </a:lnTo>
                <a:lnTo>
                  <a:pt x="500187" y="397138"/>
                </a:lnTo>
                <a:lnTo>
                  <a:pt x="530766" y="368267"/>
                </a:lnTo>
                <a:lnTo>
                  <a:pt x="562845" y="339602"/>
                </a:lnTo>
                <a:lnTo>
                  <a:pt x="594575" y="311002"/>
                </a:lnTo>
                <a:lnTo>
                  <a:pt x="626995" y="284536"/>
                </a:lnTo>
                <a:lnTo>
                  <a:pt x="656709" y="259496"/>
                </a:lnTo>
                <a:lnTo>
                  <a:pt x="685621" y="234085"/>
                </a:lnTo>
                <a:lnTo>
                  <a:pt x="720043" y="207959"/>
                </a:lnTo>
                <a:lnTo>
                  <a:pt x="754683" y="182600"/>
                </a:lnTo>
                <a:lnTo>
                  <a:pt x="785279" y="161482"/>
                </a:lnTo>
                <a:lnTo>
                  <a:pt x="816520" y="142136"/>
                </a:lnTo>
                <a:lnTo>
                  <a:pt x="851701" y="122035"/>
                </a:lnTo>
                <a:lnTo>
                  <a:pt x="878200" y="118212"/>
                </a:lnTo>
                <a:lnTo>
                  <a:pt x="881887" y="118155"/>
                </a:lnTo>
                <a:lnTo>
                  <a:pt x="883188" y="118934"/>
                </a:lnTo>
                <a:lnTo>
                  <a:pt x="884055" y="120246"/>
                </a:lnTo>
                <a:lnTo>
                  <a:pt x="885811" y="123822"/>
                </a:lnTo>
                <a:lnTo>
                  <a:pt x="890470" y="130297"/>
                </a:lnTo>
                <a:lnTo>
                  <a:pt x="891838" y="134903"/>
                </a:lnTo>
                <a:lnTo>
                  <a:pt x="892608" y="145751"/>
                </a:lnTo>
                <a:lnTo>
                  <a:pt x="879465" y="176078"/>
                </a:lnTo>
                <a:lnTo>
                  <a:pt x="865489" y="203996"/>
                </a:lnTo>
                <a:lnTo>
                  <a:pt x="837107" y="239575"/>
                </a:lnTo>
                <a:lnTo>
                  <a:pt x="813202" y="271925"/>
                </a:lnTo>
                <a:lnTo>
                  <a:pt x="792580" y="299504"/>
                </a:lnTo>
                <a:lnTo>
                  <a:pt x="771388" y="327784"/>
                </a:lnTo>
                <a:lnTo>
                  <a:pt x="742100" y="361668"/>
                </a:lnTo>
                <a:lnTo>
                  <a:pt x="716568" y="392771"/>
                </a:lnTo>
                <a:lnTo>
                  <a:pt x="693568" y="421652"/>
                </a:lnTo>
                <a:lnTo>
                  <a:pt x="664464" y="453147"/>
                </a:lnTo>
                <a:lnTo>
                  <a:pt x="639576" y="486091"/>
                </a:lnTo>
                <a:lnTo>
                  <a:pt x="614463" y="516676"/>
                </a:lnTo>
                <a:lnTo>
                  <a:pt x="588501" y="548776"/>
                </a:lnTo>
                <a:lnTo>
                  <a:pt x="575300" y="565982"/>
                </a:lnTo>
                <a:lnTo>
                  <a:pt x="574021" y="569092"/>
                </a:lnTo>
                <a:lnTo>
                  <a:pt x="572375" y="571164"/>
                </a:lnTo>
                <a:lnTo>
                  <a:pt x="564426" y="575262"/>
                </a:lnTo>
                <a:lnTo>
                  <a:pt x="570045" y="568803"/>
                </a:lnTo>
                <a:lnTo>
                  <a:pt x="598114" y="534668"/>
                </a:lnTo>
                <a:lnTo>
                  <a:pt x="623647" y="501107"/>
                </a:lnTo>
                <a:lnTo>
                  <a:pt x="650475" y="469019"/>
                </a:lnTo>
                <a:lnTo>
                  <a:pt x="679498" y="434046"/>
                </a:lnTo>
                <a:lnTo>
                  <a:pt x="705780" y="406013"/>
                </a:lnTo>
                <a:lnTo>
                  <a:pt x="733675" y="378392"/>
                </a:lnTo>
                <a:lnTo>
                  <a:pt x="762049" y="353981"/>
                </a:lnTo>
                <a:lnTo>
                  <a:pt x="790564" y="327785"/>
                </a:lnTo>
                <a:lnTo>
                  <a:pt x="819122" y="304590"/>
                </a:lnTo>
                <a:lnTo>
                  <a:pt x="847691" y="283430"/>
                </a:lnTo>
                <a:lnTo>
                  <a:pt x="877059" y="265960"/>
                </a:lnTo>
                <a:lnTo>
                  <a:pt x="910543" y="246848"/>
                </a:lnTo>
                <a:lnTo>
                  <a:pt x="944012" y="230779"/>
                </a:lnTo>
                <a:lnTo>
                  <a:pt x="979575" y="213243"/>
                </a:lnTo>
                <a:lnTo>
                  <a:pt x="1013146" y="201901"/>
                </a:lnTo>
                <a:lnTo>
                  <a:pt x="1047817" y="195260"/>
                </a:lnTo>
                <a:lnTo>
                  <a:pt x="1064903" y="190676"/>
                </a:lnTo>
                <a:lnTo>
                  <a:pt x="1072816" y="192166"/>
                </a:lnTo>
                <a:lnTo>
                  <a:pt x="1089011" y="196889"/>
                </a:lnTo>
                <a:lnTo>
                  <a:pt x="1090327" y="198410"/>
                </a:lnTo>
                <a:lnTo>
                  <a:pt x="1091204" y="200219"/>
                </a:lnTo>
                <a:lnTo>
                  <a:pt x="1092803" y="219611"/>
                </a:lnTo>
                <a:lnTo>
                  <a:pt x="1089120" y="231175"/>
                </a:lnTo>
                <a:lnTo>
                  <a:pt x="1070707" y="261763"/>
                </a:lnTo>
                <a:lnTo>
                  <a:pt x="1051722" y="291897"/>
                </a:lnTo>
                <a:lnTo>
                  <a:pt x="1027574" y="320713"/>
                </a:lnTo>
                <a:lnTo>
                  <a:pt x="1006910" y="347473"/>
                </a:lnTo>
                <a:lnTo>
                  <a:pt x="978594" y="381168"/>
                </a:lnTo>
                <a:lnTo>
                  <a:pt x="950070" y="415664"/>
                </a:lnTo>
                <a:lnTo>
                  <a:pt x="923622" y="446232"/>
                </a:lnTo>
                <a:lnTo>
                  <a:pt x="902875" y="478992"/>
                </a:lnTo>
                <a:lnTo>
                  <a:pt x="883490" y="509541"/>
                </a:lnTo>
                <a:lnTo>
                  <a:pt x="866491" y="533802"/>
                </a:lnTo>
                <a:lnTo>
                  <a:pt x="847814" y="566439"/>
                </a:lnTo>
                <a:lnTo>
                  <a:pt x="842937" y="582408"/>
                </a:lnTo>
                <a:lnTo>
                  <a:pt x="843723" y="571038"/>
                </a:lnTo>
                <a:lnTo>
                  <a:pt x="855113" y="537690"/>
                </a:lnTo>
                <a:lnTo>
                  <a:pt x="862059" y="511335"/>
                </a:lnTo>
                <a:lnTo>
                  <a:pt x="869938" y="479537"/>
                </a:lnTo>
                <a:lnTo>
                  <a:pt x="881975" y="448066"/>
                </a:lnTo>
                <a:lnTo>
                  <a:pt x="890973" y="422713"/>
                </a:lnTo>
                <a:lnTo>
                  <a:pt x="900264" y="397687"/>
                </a:lnTo>
                <a:lnTo>
                  <a:pt x="910478" y="373335"/>
                </a:lnTo>
                <a:lnTo>
                  <a:pt x="922956" y="349283"/>
                </a:lnTo>
                <a:lnTo>
                  <a:pt x="936439" y="325364"/>
                </a:lnTo>
                <a:lnTo>
                  <a:pt x="950370" y="301504"/>
                </a:lnTo>
                <a:lnTo>
                  <a:pt x="970011" y="266553"/>
                </a:lnTo>
                <a:lnTo>
                  <a:pt x="982358" y="236529"/>
                </a:lnTo>
                <a:lnTo>
                  <a:pt x="998233" y="204648"/>
                </a:lnTo>
                <a:lnTo>
                  <a:pt x="1011751" y="169017"/>
                </a:lnTo>
                <a:lnTo>
                  <a:pt x="1026533" y="134706"/>
                </a:lnTo>
                <a:lnTo>
                  <a:pt x="1028539" y="125807"/>
                </a:lnTo>
                <a:lnTo>
                  <a:pt x="1022502" y="125302"/>
                </a:lnTo>
                <a:lnTo>
                  <a:pt x="1011102" y="130966"/>
                </a:lnTo>
                <a:lnTo>
                  <a:pt x="976887" y="162838"/>
                </a:lnTo>
                <a:lnTo>
                  <a:pt x="955436" y="194825"/>
                </a:lnTo>
                <a:lnTo>
                  <a:pt x="933795" y="227014"/>
                </a:lnTo>
                <a:lnTo>
                  <a:pt x="913772" y="254359"/>
                </a:lnTo>
                <a:lnTo>
                  <a:pt x="892757" y="282569"/>
                </a:lnTo>
                <a:lnTo>
                  <a:pt x="871450" y="313153"/>
                </a:lnTo>
                <a:lnTo>
                  <a:pt x="850055" y="345234"/>
                </a:lnTo>
                <a:lnTo>
                  <a:pt x="828634" y="376964"/>
                </a:lnTo>
                <a:lnTo>
                  <a:pt x="807206" y="409384"/>
                </a:lnTo>
                <a:lnTo>
                  <a:pt x="785776" y="439099"/>
                </a:lnTo>
                <a:lnTo>
                  <a:pt x="757202" y="473792"/>
                </a:lnTo>
                <a:lnTo>
                  <a:pt x="729254" y="508701"/>
                </a:lnTo>
                <a:lnTo>
                  <a:pt x="702736" y="543323"/>
                </a:lnTo>
                <a:lnTo>
                  <a:pt x="693035" y="553742"/>
                </a:lnTo>
                <a:lnTo>
                  <a:pt x="692946" y="546253"/>
                </a:lnTo>
                <a:lnTo>
                  <a:pt x="702854" y="516497"/>
                </a:lnTo>
                <a:lnTo>
                  <a:pt x="712834" y="483553"/>
                </a:lnTo>
                <a:lnTo>
                  <a:pt x="724035" y="455871"/>
                </a:lnTo>
                <a:lnTo>
                  <a:pt x="732734" y="426767"/>
                </a:lnTo>
                <a:lnTo>
                  <a:pt x="741133" y="394155"/>
                </a:lnTo>
                <a:lnTo>
                  <a:pt x="752529" y="364031"/>
                </a:lnTo>
                <a:lnTo>
                  <a:pt x="761285" y="334997"/>
                </a:lnTo>
                <a:lnTo>
                  <a:pt x="768113" y="306285"/>
                </a:lnTo>
                <a:lnTo>
                  <a:pt x="771283" y="278464"/>
                </a:lnTo>
                <a:lnTo>
                  <a:pt x="776946" y="247328"/>
                </a:lnTo>
                <a:lnTo>
                  <a:pt x="778485" y="211661"/>
                </a:lnTo>
                <a:lnTo>
                  <a:pt x="778627" y="178608"/>
                </a:lnTo>
                <a:lnTo>
                  <a:pt x="778632" y="169654"/>
                </a:lnTo>
                <a:lnTo>
                  <a:pt x="772482" y="162100"/>
                </a:lnTo>
                <a:lnTo>
                  <a:pt x="771357" y="162518"/>
                </a:lnTo>
                <a:lnTo>
                  <a:pt x="767991" y="165099"/>
                </a:lnTo>
                <a:lnTo>
                  <a:pt x="761732" y="166775"/>
                </a:lnTo>
                <a:lnTo>
                  <a:pt x="749283" y="169835"/>
                </a:lnTo>
                <a:lnTo>
                  <a:pt x="740189" y="174437"/>
                </a:lnTo>
                <a:lnTo>
                  <a:pt x="705059" y="204066"/>
                </a:lnTo>
                <a:lnTo>
                  <a:pt x="670401" y="233381"/>
                </a:lnTo>
                <a:lnTo>
                  <a:pt x="637192" y="259060"/>
                </a:lnTo>
                <a:lnTo>
                  <a:pt x="603674" y="283447"/>
                </a:lnTo>
                <a:lnTo>
                  <a:pt x="575892" y="304153"/>
                </a:lnTo>
                <a:lnTo>
                  <a:pt x="547553" y="325369"/>
                </a:lnTo>
                <a:lnTo>
                  <a:pt x="515236" y="348962"/>
                </a:lnTo>
                <a:lnTo>
                  <a:pt x="483803" y="373614"/>
                </a:lnTo>
                <a:lnTo>
                  <a:pt x="451049" y="390213"/>
                </a:lnTo>
                <a:lnTo>
                  <a:pt x="417191" y="412239"/>
                </a:lnTo>
                <a:lnTo>
                  <a:pt x="382045" y="424527"/>
                </a:lnTo>
                <a:lnTo>
                  <a:pt x="379039" y="425190"/>
                </a:lnTo>
                <a:lnTo>
                  <a:pt x="378594" y="391704"/>
                </a:lnTo>
                <a:lnTo>
                  <a:pt x="386355" y="358221"/>
                </a:lnTo>
                <a:lnTo>
                  <a:pt x="395173" y="333716"/>
                </a:lnTo>
                <a:lnTo>
                  <a:pt x="408582" y="300309"/>
                </a:lnTo>
                <a:lnTo>
                  <a:pt x="416399" y="272548"/>
                </a:lnTo>
                <a:lnTo>
                  <a:pt x="423744" y="244214"/>
                </a:lnTo>
                <a:lnTo>
                  <a:pt x="434737" y="215712"/>
                </a:lnTo>
                <a:lnTo>
                  <a:pt x="446178" y="183338"/>
                </a:lnTo>
                <a:lnTo>
                  <a:pt x="451378" y="154013"/>
                </a:lnTo>
                <a:lnTo>
                  <a:pt x="462309" y="118753"/>
                </a:lnTo>
                <a:lnTo>
                  <a:pt x="464297" y="83842"/>
                </a:lnTo>
                <a:lnTo>
                  <a:pt x="458156" y="76367"/>
                </a:lnTo>
                <a:lnTo>
                  <a:pt x="457031" y="76788"/>
                </a:lnTo>
                <a:lnTo>
                  <a:pt x="425864" y="95193"/>
                </a:lnTo>
                <a:lnTo>
                  <a:pt x="397603" y="121572"/>
                </a:lnTo>
                <a:lnTo>
                  <a:pt x="364146" y="156367"/>
                </a:lnTo>
                <a:lnTo>
                  <a:pt x="334603" y="186089"/>
                </a:lnTo>
                <a:lnTo>
                  <a:pt x="301971" y="216491"/>
                </a:lnTo>
                <a:lnTo>
                  <a:pt x="266779" y="251364"/>
                </a:lnTo>
                <a:lnTo>
                  <a:pt x="231761" y="284792"/>
                </a:lnTo>
                <a:lnTo>
                  <a:pt x="205108" y="316746"/>
                </a:lnTo>
                <a:lnTo>
                  <a:pt x="200206" y="328503"/>
                </a:lnTo>
                <a:lnTo>
                  <a:pt x="198546" y="329809"/>
                </a:lnTo>
                <a:lnTo>
                  <a:pt x="192844" y="33242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61" name="SMARTInkShape-565"/>
          <p:cNvSpPr/>
          <p:nvPr/>
        </p:nvSpPr>
        <p:spPr>
          <a:xfrm>
            <a:off x="393700" y="4946650"/>
            <a:ext cx="855663" cy="746125"/>
          </a:xfrm>
          <a:custGeom>
            <a:avLst/>
            <a:gdLst/>
            <a:ahLst/>
            <a:cxnLst/>
            <a:rect l="0" t="0" r="0" b="0"/>
            <a:pathLst>
              <a:path w="856789" h="745879">
                <a:moveTo>
                  <a:pt x="157131" y="103535"/>
                </a:moveTo>
                <a:lnTo>
                  <a:pt x="123545" y="137121"/>
                </a:lnTo>
                <a:lnTo>
                  <a:pt x="99948" y="168490"/>
                </a:lnTo>
                <a:lnTo>
                  <a:pt x="80924" y="200328"/>
                </a:lnTo>
                <a:lnTo>
                  <a:pt x="62673" y="230694"/>
                </a:lnTo>
                <a:lnTo>
                  <a:pt x="44219" y="261608"/>
                </a:lnTo>
                <a:lnTo>
                  <a:pt x="29040" y="296537"/>
                </a:lnTo>
                <a:lnTo>
                  <a:pt x="12587" y="331358"/>
                </a:lnTo>
                <a:lnTo>
                  <a:pt x="6077" y="350827"/>
                </a:lnTo>
                <a:lnTo>
                  <a:pt x="2683" y="357112"/>
                </a:lnTo>
                <a:lnTo>
                  <a:pt x="0" y="367717"/>
                </a:lnTo>
                <a:lnTo>
                  <a:pt x="14443" y="336786"/>
                </a:lnTo>
                <a:lnTo>
                  <a:pt x="31890" y="302439"/>
                </a:lnTo>
                <a:lnTo>
                  <a:pt x="50165" y="267151"/>
                </a:lnTo>
                <a:lnTo>
                  <a:pt x="64318" y="239062"/>
                </a:lnTo>
                <a:lnTo>
                  <a:pt x="78566" y="210631"/>
                </a:lnTo>
                <a:lnTo>
                  <a:pt x="94959" y="182100"/>
                </a:lnTo>
                <a:lnTo>
                  <a:pt x="114897" y="153537"/>
                </a:lnTo>
                <a:lnTo>
                  <a:pt x="135886" y="124966"/>
                </a:lnTo>
                <a:lnTo>
                  <a:pt x="155069" y="96392"/>
                </a:lnTo>
                <a:lnTo>
                  <a:pt x="179566" y="62085"/>
                </a:lnTo>
                <a:lnTo>
                  <a:pt x="211569" y="27878"/>
                </a:lnTo>
                <a:lnTo>
                  <a:pt x="230091" y="14890"/>
                </a:lnTo>
                <a:lnTo>
                  <a:pt x="238721" y="11125"/>
                </a:lnTo>
                <a:lnTo>
                  <a:pt x="240099" y="9385"/>
                </a:lnTo>
                <a:lnTo>
                  <a:pt x="241018" y="7431"/>
                </a:lnTo>
                <a:lnTo>
                  <a:pt x="242424" y="6922"/>
                </a:lnTo>
                <a:lnTo>
                  <a:pt x="244156" y="7377"/>
                </a:lnTo>
                <a:lnTo>
                  <a:pt x="246104" y="8474"/>
                </a:lnTo>
                <a:lnTo>
                  <a:pt x="247402" y="9999"/>
                </a:lnTo>
                <a:lnTo>
                  <a:pt x="248845" y="13810"/>
                </a:lnTo>
                <a:lnTo>
                  <a:pt x="248436" y="15938"/>
                </a:lnTo>
                <a:lnTo>
                  <a:pt x="233364" y="47671"/>
                </a:lnTo>
                <a:lnTo>
                  <a:pt x="222846" y="72431"/>
                </a:lnTo>
                <a:lnTo>
                  <a:pt x="210468" y="102787"/>
                </a:lnTo>
                <a:lnTo>
                  <a:pt x="193837" y="134006"/>
                </a:lnTo>
                <a:lnTo>
                  <a:pt x="178854" y="166275"/>
                </a:lnTo>
                <a:lnTo>
                  <a:pt x="162244" y="200178"/>
                </a:lnTo>
                <a:lnTo>
                  <a:pt x="149879" y="226657"/>
                </a:lnTo>
                <a:lnTo>
                  <a:pt x="139091" y="254300"/>
                </a:lnTo>
                <a:lnTo>
                  <a:pt x="126888" y="280345"/>
                </a:lnTo>
                <a:lnTo>
                  <a:pt x="115115" y="305943"/>
                </a:lnTo>
                <a:lnTo>
                  <a:pt x="107236" y="333194"/>
                </a:lnTo>
                <a:lnTo>
                  <a:pt x="98972" y="359065"/>
                </a:lnTo>
                <a:lnTo>
                  <a:pt x="90007" y="383792"/>
                </a:lnTo>
                <a:lnTo>
                  <a:pt x="77623" y="418438"/>
                </a:lnTo>
                <a:lnTo>
                  <a:pt x="70517" y="452283"/>
                </a:lnTo>
                <a:lnTo>
                  <a:pt x="59157" y="486442"/>
                </a:lnTo>
                <a:lnTo>
                  <a:pt x="57154" y="503119"/>
                </a:lnTo>
                <a:lnTo>
                  <a:pt x="67064" y="493602"/>
                </a:lnTo>
                <a:lnTo>
                  <a:pt x="80968" y="459847"/>
                </a:lnTo>
                <a:lnTo>
                  <a:pt x="95373" y="425479"/>
                </a:lnTo>
                <a:lnTo>
                  <a:pt x="104877" y="393572"/>
                </a:lnTo>
                <a:lnTo>
                  <a:pt x="118189" y="362069"/>
                </a:lnTo>
                <a:lnTo>
                  <a:pt x="130298" y="336709"/>
                </a:lnTo>
                <a:lnTo>
                  <a:pt x="141501" y="311679"/>
                </a:lnTo>
                <a:lnTo>
                  <a:pt x="152565" y="287326"/>
                </a:lnTo>
                <a:lnTo>
                  <a:pt x="165420" y="263272"/>
                </a:lnTo>
                <a:lnTo>
                  <a:pt x="179071" y="239353"/>
                </a:lnTo>
                <a:lnTo>
                  <a:pt x="193076" y="215493"/>
                </a:lnTo>
                <a:lnTo>
                  <a:pt x="207238" y="191660"/>
                </a:lnTo>
                <a:lnTo>
                  <a:pt x="223586" y="167838"/>
                </a:lnTo>
                <a:lnTo>
                  <a:pt x="250640" y="134231"/>
                </a:lnTo>
                <a:lnTo>
                  <a:pt x="276648" y="104164"/>
                </a:lnTo>
                <a:lnTo>
                  <a:pt x="306769" y="69352"/>
                </a:lnTo>
                <a:lnTo>
                  <a:pt x="337164" y="40072"/>
                </a:lnTo>
                <a:lnTo>
                  <a:pt x="353349" y="29435"/>
                </a:lnTo>
                <a:lnTo>
                  <a:pt x="363172" y="24166"/>
                </a:lnTo>
                <a:lnTo>
                  <a:pt x="368561" y="20635"/>
                </a:lnTo>
                <a:lnTo>
                  <a:pt x="373602" y="19066"/>
                </a:lnTo>
                <a:lnTo>
                  <a:pt x="375263" y="19442"/>
                </a:lnTo>
                <a:lnTo>
                  <a:pt x="376371" y="20486"/>
                </a:lnTo>
                <a:lnTo>
                  <a:pt x="377110" y="21975"/>
                </a:lnTo>
                <a:lnTo>
                  <a:pt x="378149" y="31657"/>
                </a:lnTo>
                <a:lnTo>
                  <a:pt x="374665" y="48372"/>
                </a:lnTo>
                <a:lnTo>
                  <a:pt x="360673" y="76941"/>
                </a:lnTo>
                <a:lnTo>
                  <a:pt x="346468" y="107915"/>
                </a:lnTo>
                <a:lnTo>
                  <a:pt x="327531" y="143021"/>
                </a:lnTo>
                <a:lnTo>
                  <a:pt x="313827" y="169504"/>
                </a:lnTo>
                <a:lnTo>
                  <a:pt x="299798" y="199266"/>
                </a:lnTo>
                <a:lnTo>
                  <a:pt x="285626" y="230220"/>
                </a:lnTo>
                <a:lnTo>
                  <a:pt x="271390" y="259853"/>
                </a:lnTo>
                <a:lnTo>
                  <a:pt x="257125" y="293131"/>
                </a:lnTo>
                <a:lnTo>
                  <a:pt x="242848" y="328295"/>
                </a:lnTo>
                <a:lnTo>
                  <a:pt x="228565" y="362444"/>
                </a:lnTo>
                <a:lnTo>
                  <a:pt x="222216" y="380122"/>
                </a:lnTo>
                <a:lnTo>
                  <a:pt x="216396" y="398259"/>
                </a:lnTo>
                <a:lnTo>
                  <a:pt x="210928" y="416699"/>
                </a:lnTo>
                <a:lnTo>
                  <a:pt x="200620" y="452005"/>
                </a:lnTo>
                <a:lnTo>
                  <a:pt x="190747" y="485424"/>
                </a:lnTo>
                <a:lnTo>
                  <a:pt x="181067" y="516152"/>
                </a:lnTo>
                <a:lnTo>
                  <a:pt x="173590" y="543567"/>
                </a:lnTo>
                <a:lnTo>
                  <a:pt x="167621" y="568981"/>
                </a:lnTo>
                <a:lnTo>
                  <a:pt x="160592" y="604013"/>
                </a:lnTo>
                <a:lnTo>
                  <a:pt x="157814" y="635872"/>
                </a:lnTo>
                <a:lnTo>
                  <a:pt x="157266" y="653895"/>
                </a:lnTo>
                <a:lnTo>
                  <a:pt x="158015" y="656178"/>
                </a:lnTo>
                <a:lnTo>
                  <a:pt x="159307" y="657702"/>
                </a:lnTo>
                <a:lnTo>
                  <a:pt x="162861" y="659395"/>
                </a:lnTo>
                <a:lnTo>
                  <a:pt x="167086" y="660147"/>
                </a:lnTo>
                <a:lnTo>
                  <a:pt x="169324" y="658760"/>
                </a:lnTo>
                <a:lnTo>
                  <a:pt x="173927" y="652986"/>
                </a:lnTo>
                <a:lnTo>
                  <a:pt x="187839" y="621891"/>
                </a:lnTo>
                <a:lnTo>
                  <a:pt x="200625" y="593408"/>
                </a:lnTo>
                <a:lnTo>
                  <a:pt x="214468" y="559833"/>
                </a:lnTo>
                <a:lnTo>
                  <a:pt x="224683" y="535729"/>
                </a:lnTo>
                <a:lnTo>
                  <a:pt x="237160" y="509141"/>
                </a:lnTo>
                <a:lnTo>
                  <a:pt x="248526" y="479332"/>
                </a:lnTo>
                <a:lnTo>
                  <a:pt x="260457" y="447563"/>
                </a:lnTo>
                <a:lnTo>
                  <a:pt x="276343" y="414923"/>
                </a:lnTo>
                <a:lnTo>
                  <a:pt x="293987" y="381895"/>
                </a:lnTo>
                <a:lnTo>
                  <a:pt x="311618" y="349489"/>
                </a:lnTo>
                <a:lnTo>
                  <a:pt x="327392" y="319211"/>
                </a:lnTo>
                <a:lnTo>
                  <a:pt x="344457" y="287763"/>
                </a:lnTo>
                <a:lnTo>
                  <a:pt x="363418" y="256058"/>
                </a:lnTo>
                <a:lnTo>
                  <a:pt x="385074" y="226093"/>
                </a:lnTo>
                <a:lnTo>
                  <a:pt x="405812" y="196900"/>
                </a:lnTo>
                <a:lnTo>
                  <a:pt x="425612" y="168843"/>
                </a:lnTo>
                <a:lnTo>
                  <a:pt x="444995" y="143145"/>
                </a:lnTo>
                <a:lnTo>
                  <a:pt x="466310" y="118494"/>
                </a:lnTo>
                <a:lnTo>
                  <a:pt x="498506" y="84420"/>
                </a:lnTo>
                <a:lnTo>
                  <a:pt x="528154" y="56333"/>
                </a:lnTo>
                <a:lnTo>
                  <a:pt x="557047" y="35046"/>
                </a:lnTo>
                <a:lnTo>
                  <a:pt x="587670" y="13631"/>
                </a:lnTo>
                <a:lnTo>
                  <a:pt x="598777" y="8016"/>
                </a:lnTo>
                <a:lnTo>
                  <a:pt x="622101" y="0"/>
                </a:lnTo>
                <a:lnTo>
                  <a:pt x="624274" y="381"/>
                </a:lnTo>
                <a:lnTo>
                  <a:pt x="631552" y="6695"/>
                </a:lnTo>
                <a:lnTo>
                  <a:pt x="632162" y="9606"/>
                </a:lnTo>
                <a:lnTo>
                  <a:pt x="630722" y="17075"/>
                </a:lnTo>
                <a:lnTo>
                  <a:pt x="615068" y="51734"/>
                </a:lnTo>
                <a:lnTo>
                  <a:pt x="601937" y="82014"/>
                </a:lnTo>
                <a:lnTo>
                  <a:pt x="584200" y="116121"/>
                </a:lnTo>
                <a:lnTo>
                  <a:pt x="568660" y="143790"/>
                </a:lnTo>
                <a:lnTo>
                  <a:pt x="551964" y="174608"/>
                </a:lnTo>
                <a:lnTo>
                  <a:pt x="536606" y="206826"/>
                </a:lnTo>
                <a:lnTo>
                  <a:pt x="519726" y="239666"/>
                </a:lnTo>
                <a:lnTo>
                  <a:pt x="502434" y="273576"/>
                </a:lnTo>
                <a:lnTo>
                  <a:pt x="494489" y="291508"/>
                </a:lnTo>
                <a:lnTo>
                  <a:pt x="486811" y="309814"/>
                </a:lnTo>
                <a:lnTo>
                  <a:pt x="479312" y="328367"/>
                </a:lnTo>
                <a:lnTo>
                  <a:pt x="471931" y="347086"/>
                </a:lnTo>
                <a:lnTo>
                  <a:pt x="464629" y="365915"/>
                </a:lnTo>
                <a:lnTo>
                  <a:pt x="457379" y="385611"/>
                </a:lnTo>
                <a:lnTo>
                  <a:pt x="450165" y="405886"/>
                </a:lnTo>
                <a:lnTo>
                  <a:pt x="442975" y="426548"/>
                </a:lnTo>
                <a:lnTo>
                  <a:pt x="436593" y="446670"/>
                </a:lnTo>
                <a:lnTo>
                  <a:pt x="430752" y="466436"/>
                </a:lnTo>
                <a:lnTo>
                  <a:pt x="425270" y="485963"/>
                </a:lnTo>
                <a:lnTo>
                  <a:pt x="420028" y="504537"/>
                </a:lnTo>
                <a:lnTo>
                  <a:pt x="409970" y="539992"/>
                </a:lnTo>
                <a:lnTo>
                  <a:pt x="402324" y="572154"/>
                </a:lnTo>
                <a:lnTo>
                  <a:pt x="396281" y="601530"/>
                </a:lnTo>
                <a:lnTo>
                  <a:pt x="390949" y="627815"/>
                </a:lnTo>
                <a:lnTo>
                  <a:pt x="383484" y="661133"/>
                </a:lnTo>
                <a:lnTo>
                  <a:pt x="379554" y="693545"/>
                </a:lnTo>
                <a:lnTo>
                  <a:pt x="378714" y="712124"/>
                </a:lnTo>
                <a:lnTo>
                  <a:pt x="379466" y="714049"/>
                </a:lnTo>
                <a:lnTo>
                  <a:pt x="380760" y="715332"/>
                </a:lnTo>
                <a:lnTo>
                  <a:pt x="382417" y="716188"/>
                </a:lnTo>
                <a:lnTo>
                  <a:pt x="384315" y="715965"/>
                </a:lnTo>
                <a:lnTo>
                  <a:pt x="388541" y="713600"/>
                </a:lnTo>
                <a:lnTo>
                  <a:pt x="410509" y="684964"/>
                </a:lnTo>
                <a:lnTo>
                  <a:pt x="428784" y="652273"/>
                </a:lnTo>
                <a:lnTo>
                  <a:pt x="442937" y="622519"/>
                </a:lnTo>
                <a:lnTo>
                  <a:pt x="452431" y="599308"/>
                </a:lnTo>
                <a:lnTo>
                  <a:pt x="461942" y="573117"/>
                </a:lnTo>
                <a:lnTo>
                  <a:pt x="473577" y="545601"/>
                </a:lnTo>
                <a:lnTo>
                  <a:pt x="485892" y="517497"/>
                </a:lnTo>
                <a:lnTo>
                  <a:pt x="496658" y="489131"/>
                </a:lnTo>
                <a:lnTo>
                  <a:pt x="510967" y="458532"/>
                </a:lnTo>
                <a:lnTo>
                  <a:pt x="527116" y="426413"/>
                </a:lnTo>
                <a:lnTo>
                  <a:pt x="542231" y="393615"/>
                </a:lnTo>
                <a:lnTo>
                  <a:pt x="559003" y="362636"/>
                </a:lnTo>
                <a:lnTo>
                  <a:pt x="576247" y="332991"/>
                </a:lnTo>
                <a:lnTo>
                  <a:pt x="591848" y="303941"/>
                </a:lnTo>
                <a:lnTo>
                  <a:pt x="608837" y="277271"/>
                </a:lnTo>
                <a:lnTo>
                  <a:pt x="627764" y="251396"/>
                </a:lnTo>
                <a:lnTo>
                  <a:pt x="649405" y="224020"/>
                </a:lnTo>
                <a:lnTo>
                  <a:pt x="680109" y="189418"/>
                </a:lnTo>
                <a:lnTo>
                  <a:pt x="705523" y="159057"/>
                </a:lnTo>
                <a:lnTo>
                  <a:pt x="740353" y="131760"/>
                </a:lnTo>
                <a:lnTo>
                  <a:pt x="774507" y="106185"/>
                </a:lnTo>
                <a:lnTo>
                  <a:pt x="786233" y="99294"/>
                </a:lnTo>
                <a:lnTo>
                  <a:pt x="804639" y="96647"/>
                </a:lnTo>
                <a:lnTo>
                  <a:pt x="808185" y="98622"/>
                </a:lnTo>
                <a:lnTo>
                  <a:pt x="810242" y="100260"/>
                </a:lnTo>
                <a:lnTo>
                  <a:pt x="810819" y="102146"/>
                </a:lnTo>
                <a:lnTo>
                  <a:pt x="810411" y="104197"/>
                </a:lnTo>
                <a:lnTo>
                  <a:pt x="799722" y="133424"/>
                </a:lnTo>
                <a:lnTo>
                  <a:pt x="786682" y="164738"/>
                </a:lnTo>
                <a:lnTo>
                  <a:pt x="769644" y="195930"/>
                </a:lnTo>
                <a:lnTo>
                  <a:pt x="758500" y="220800"/>
                </a:lnTo>
                <a:lnTo>
                  <a:pt x="747462" y="246934"/>
                </a:lnTo>
                <a:lnTo>
                  <a:pt x="734619" y="271779"/>
                </a:lnTo>
                <a:lnTo>
                  <a:pt x="720973" y="300284"/>
                </a:lnTo>
                <a:lnTo>
                  <a:pt x="706971" y="330680"/>
                </a:lnTo>
                <a:lnTo>
                  <a:pt x="692811" y="360064"/>
                </a:lnTo>
                <a:lnTo>
                  <a:pt x="678579" y="391115"/>
                </a:lnTo>
                <a:lnTo>
                  <a:pt x="665111" y="424231"/>
                </a:lnTo>
                <a:lnTo>
                  <a:pt x="659297" y="441951"/>
                </a:lnTo>
                <a:lnTo>
                  <a:pt x="653833" y="460115"/>
                </a:lnTo>
                <a:lnTo>
                  <a:pt x="641412" y="495114"/>
                </a:lnTo>
                <a:lnTo>
                  <a:pt x="628748" y="528396"/>
                </a:lnTo>
                <a:lnTo>
                  <a:pt x="617828" y="559063"/>
                </a:lnTo>
                <a:lnTo>
                  <a:pt x="609800" y="588568"/>
                </a:lnTo>
                <a:lnTo>
                  <a:pt x="602792" y="617555"/>
                </a:lnTo>
                <a:lnTo>
                  <a:pt x="594386" y="646314"/>
                </a:lnTo>
                <a:lnTo>
                  <a:pt x="588313" y="681696"/>
                </a:lnTo>
                <a:lnTo>
                  <a:pt x="581351" y="715598"/>
                </a:lnTo>
                <a:lnTo>
                  <a:pt x="578973" y="739683"/>
                </a:lnTo>
                <a:lnTo>
                  <a:pt x="579646" y="741947"/>
                </a:lnTo>
                <a:lnTo>
                  <a:pt x="580889" y="743456"/>
                </a:lnTo>
                <a:lnTo>
                  <a:pt x="584794" y="745878"/>
                </a:lnTo>
                <a:lnTo>
                  <a:pt x="587445" y="744092"/>
                </a:lnTo>
                <a:lnTo>
                  <a:pt x="599407" y="732685"/>
                </a:lnTo>
                <a:lnTo>
                  <a:pt x="616050" y="702736"/>
                </a:lnTo>
                <a:lnTo>
                  <a:pt x="633720" y="667279"/>
                </a:lnTo>
                <a:lnTo>
                  <a:pt x="647769" y="633668"/>
                </a:lnTo>
                <a:lnTo>
                  <a:pt x="661986" y="598573"/>
                </a:lnTo>
                <a:lnTo>
                  <a:pt x="671494" y="572790"/>
                </a:lnTo>
                <a:lnTo>
                  <a:pt x="681805" y="546250"/>
                </a:lnTo>
                <a:lnTo>
                  <a:pt x="694326" y="521225"/>
                </a:lnTo>
                <a:lnTo>
                  <a:pt x="707828" y="494757"/>
                </a:lnTo>
                <a:lnTo>
                  <a:pt x="721766" y="467912"/>
                </a:lnTo>
                <a:lnTo>
                  <a:pt x="735899" y="442752"/>
                </a:lnTo>
                <a:lnTo>
                  <a:pt x="750117" y="418340"/>
                </a:lnTo>
                <a:lnTo>
                  <a:pt x="769393" y="384401"/>
                </a:lnTo>
                <a:lnTo>
                  <a:pt x="787275" y="356353"/>
                </a:lnTo>
                <a:lnTo>
                  <a:pt x="810859" y="325543"/>
                </a:lnTo>
                <a:lnTo>
                  <a:pt x="842260" y="290108"/>
                </a:lnTo>
                <a:lnTo>
                  <a:pt x="847395" y="285676"/>
                </a:lnTo>
                <a:lnTo>
                  <a:pt x="855768" y="282597"/>
                </a:lnTo>
                <a:lnTo>
                  <a:pt x="856251" y="283235"/>
                </a:lnTo>
                <a:lnTo>
                  <a:pt x="856788" y="286061"/>
                </a:lnTo>
                <a:lnTo>
                  <a:pt x="843445" y="316464"/>
                </a:lnTo>
                <a:lnTo>
                  <a:pt x="830471" y="342662"/>
                </a:lnTo>
                <a:lnTo>
                  <a:pt x="816573" y="374325"/>
                </a:lnTo>
                <a:lnTo>
                  <a:pt x="802401" y="408842"/>
                </a:lnTo>
                <a:lnTo>
                  <a:pt x="788148" y="444205"/>
                </a:lnTo>
                <a:lnTo>
                  <a:pt x="778631" y="472168"/>
                </a:lnTo>
                <a:lnTo>
                  <a:pt x="769109" y="502322"/>
                </a:lnTo>
                <a:lnTo>
                  <a:pt x="759586" y="531600"/>
                </a:lnTo>
                <a:lnTo>
                  <a:pt x="750061" y="560487"/>
                </a:lnTo>
                <a:lnTo>
                  <a:pt x="740537" y="589200"/>
                </a:lnTo>
                <a:lnTo>
                  <a:pt x="731012" y="617837"/>
                </a:lnTo>
                <a:lnTo>
                  <a:pt x="723604" y="644323"/>
                </a:lnTo>
                <a:lnTo>
                  <a:pt x="718459" y="669323"/>
                </a:lnTo>
                <a:lnTo>
                  <a:pt x="715563" y="701742"/>
                </a:lnTo>
                <a:lnTo>
                  <a:pt x="714343" y="7179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62" name="SMARTInkShape-566"/>
          <p:cNvSpPr/>
          <p:nvPr/>
        </p:nvSpPr>
        <p:spPr>
          <a:xfrm>
            <a:off x="385763" y="3979863"/>
            <a:ext cx="841375" cy="698500"/>
          </a:xfrm>
          <a:custGeom>
            <a:avLst/>
            <a:gdLst/>
            <a:ahLst/>
            <a:cxnLst/>
            <a:rect l="0" t="0" r="0" b="0"/>
            <a:pathLst>
              <a:path w="841179" h="699648">
                <a:moveTo>
                  <a:pt x="163972" y="42862"/>
                </a:moveTo>
                <a:lnTo>
                  <a:pt x="160179" y="46654"/>
                </a:lnTo>
                <a:lnTo>
                  <a:pt x="158317" y="50633"/>
                </a:lnTo>
                <a:lnTo>
                  <a:pt x="153330" y="63447"/>
                </a:lnTo>
                <a:lnTo>
                  <a:pt x="130118" y="94414"/>
                </a:lnTo>
                <a:lnTo>
                  <a:pt x="111482" y="122543"/>
                </a:lnTo>
                <a:lnTo>
                  <a:pt x="97267" y="149462"/>
                </a:lnTo>
                <a:lnTo>
                  <a:pt x="83000" y="181427"/>
                </a:lnTo>
                <a:lnTo>
                  <a:pt x="68719" y="212153"/>
                </a:lnTo>
                <a:lnTo>
                  <a:pt x="54433" y="245246"/>
                </a:lnTo>
                <a:lnTo>
                  <a:pt x="40147" y="276306"/>
                </a:lnTo>
                <a:lnTo>
                  <a:pt x="26653" y="309498"/>
                </a:lnTo>
                <a:lnTo>
                  <a:pt x="17275" y="339794"/>
                </a:lnTo>
                <a:lnTo>
                  <a:pt x="10263" y="368879"/>
                </a:lnTo>
                <a:lnTo>
                  <a:pt x="7039" y="397605"/>
                </a:lnTo>
                <a:lnTo>
                  <a:pt x="2203" y="425431"/>
                </a:lnTo>
                <a:lnTo>
                  <a:pt x="0" y="460131"/>
                </a:lnTo>
                <a:lnTo>
                  <a:pt x="5846" y="486584"/>
                </a:lnTo>
                <a:lnTo>
                  <a:pt x="6961" y="488696"/>
                </a:lnTo>
                <a:lnTo>
                  <a:pt x="8498" y="490103"/>
                </a:lnTo>
                <a:lnTo>
                  <a:pt x="10316" y="491041"/>
                </a:lnTo>
                <a:lnTo>
                  <a:pt x="33520" y="492754"/>
                </a:lnTo>
                <a:lnTo>
                  <a:pt x="42758" y="488612"/>
                </a:lnTo>
                <a:lnTo>
                  <a:pt x="72074" y="466951"/>
                </a:lnTo>
                <a:lnTo>
                  <a:pt x="99870" y="436519"/>
                </a:lnTo>
                <a:lnTo>
                  <a:pt x="128291" y="403549"/>
                </a:lnTo>
                <a:lnTo>
                  <a:pt x="153488" y="372071"/>
                </a:lnTo>
                <a:lnTo>
                  <a:pt x="181062" y="341401"/>
                </a:lnTo>
                <a:lnTo>
                  <a:pt x="209340" y="308412"/>
                </a:lnTo>
                <a:lnTo>
                  <a:pt x="241620" y="273503"/>
                </a:lnTo>
                <a:lnTo>
                  <a:pt x="272527" y="238024"/>
                </a:lnTo>
                <a:lnTo>
                  <a:pt x="305586" y="206168"/>
                </a:lnTo>
                <a:lnTo>
                  <a:pt x="340516" y="172829"/>
                </a:lnTo>
                <a:lnTo>
                  <a:pt x="372209" y="141608"/>
                </a:lnTo>
                <a:lnTo>
                  <a:pt x="405500" y="112249"/>
                </a:lnTo>
                <a:lnTo>
                  <a:pt x="436707" y="87234"/>
                </a:lnTo>
                <a:lnTo>
                  <a:pt x="470787" y="58242"/>
                </a:lnTo>
                <a:lnTo>
                  <a:pt x="505153" y="38521"/>
                </a:lnTo>
                <a:lnTo>
                  <a:pt x="539696" y="23794"/>
                </a:lnTo>
                <a:lnTo>
                  <a:pt x="551544" y="21898"/>
                </a:lnTo>
                <a:lnTo>
                  <a:pt x="553322" y="22536"/>
                </a:lnTo>
                <a:lnTo>
                  <a:pt x="554507" y="23755"/>
                </a:lnTo>
                <a:lnTo>
                  <a:pt x="555297" y="25362"/>
                </a:lnTo>
                <a:lnTo>
                  <a:pt x="556410" y="35208"/>
                </a:lnTo>
                <a:lnTo>
                  <a:pt x="552947" y="48179"/>
                </a:lnTo>
                <a:lnTo>
                  <a:pt x="538169" y="78191"/>
                </a:lnTo>
                <a:lnTo>
                  <a:pt x="519849" y="106158"/>
                </a:lnTo>
                <a:lnTo>
                  <a:pt x="498546" y="139228"/>
                </a:lnTo>
                <a:lnTo>
                  <a:pt x="481476" y="162421"/>
                </a:lnTo>
                <a:lnTo>
                  <a:pt x="463305" y="188074"/>
                </a:lnTo>
                <a:lnTo>
                  <a:pt x="444646" y="215351"/>
                </a:lnTo>
                <a:lnTo>
                  <a:pt x="425770" y="243349"/>
                </a:lnTo>
                <a:lnTo>
                  <a:pt x="406797" y="275901"/>
                </a:lnTo>
                <a:lnTo>
                  <a:pt x="387782" y="309947"/>
                </a:lnTo>
                <a:lnTo>
                  <a:pt x="368747" y="340955"/>
                </a:lnTo>
                <a:lnTo>
                  <a:pt x="349704" y="372727"/>
                </a:lnTo>
                <a:lnTo>
                  <a:pt x="331451" y="405369"/>
                </a:lnTo>
                <a:lnTo>
                  <a:pt x="315400" y="438397"/>
                </a:lnTo>
                <a:lnTo>
                  <a:pt x="300330" y="469480"/>
                </a:lnTo>
                <a:lnTo>
                  <a:pt x="285694" y="499170"/>
                </a:lnTo>
                <a:lnTo>
                  <a:pt x="271252" y="528241"/>
                </a:lnTo>
                <a:lnTo>
                  <a:pt x="259012" y="554919"/>
                </a:lnTo>
                <a:lnTo>
                  <a:pt x="249074" y="580005"/>
                </a:lnTo>
                <a:lnTo>
                  <a:pt x="239017" y="615648"/>
                </a:lnTo>
                <a:lnTo>
                  <a:pt x="231010" y="645082"/>
                </a:lnTo>
                <a:lnTo>
                  <a:pt x="222581" y="675303"/>
                </a:lnTo>
                <a:lnTo>
                  <a:pt x="222888" y="678802"/>
                </a:lnTo>
                <a:lnTo>
                  <a:pt x="223887" y="681135"/>
                </a:lnTo>
                <a:lnTo>
                  <a:pt x="231193" y="688671"/>
                </a:lnTo>
                <a:lnTo>
                  <a:pt x="234186" y="689301"/>
                </a:lnTo>
                <a:lnTo>
                  <a:pt x="241745" y="687885"/>
                </a:lnTo>
                <a:lnTo>
                  <a:pt x="248279" y="682493"/>
                </a:lnTo>
                <a:lnTo>
                  <a:pt x="279402" y="647047"/>
                </a:lnTo>
                <a:lnTo>
                  <a:pt x="302154" y="618490"/>
                </a:lnTo>
                <a:lnTo>
                  <a:pt x="326888" y="584894"/>
                </a:lnTo>
                <a:lnTo>
                  <a:pt x="342741" y="560784"/>
                </a:lnTo>
                <a:lnTo>
                  <a:pt x="360371" y="534194"/>
                </a:lnTo>
                <a:lnTo>
                  <a:pt x="380906" y="506501"/>
                </a:lnTo>
                <a:lnTo>
                  <a:pt x="402468" y="478317"/>
                </a:lnTo>
                <a:lnTo>
                  <a:pt x="422635" y="449917"/>
                </a:lnTo>
                <a:lnTo>
                  <a:pt x="444298" y="421419"/>
                </a:lnTo>
                <a:lnTo>
                  <a:pt x="467155" y="392878"/>
                </a:lnTo>
                <a:lnTo>
                  <a:pt x="490543" y="364319"/>
                </a:lnTo>
                <a:lnTo>
                  <a:pt x="514166" y="335751"/>
                </a:lnTo>
                <a:lnTo>
                  <a:pt x="537895" y="307179"/>
                </a:lnTo>
                <a:lnTo>
                  <a:pt x="561670" y="278605"/>
                </a:lnTo>
                <a:lnTo>
                  <a:pt x="585466" y="252147"/>
                </a:lnTo>
                <a:lnTo>
                  <a:pt x="621176" y="217056"/>
                </a:lnTo>
                <a:lnTo>
                  <a:pt x="654775" y="186550"/>
                </a:lnTo>
                <a:lnTo>
                  <a:pt x="686955" y="159520"/>
                </a:lnTo>
                <a:lnTo>
                  <a:pt x="719509" y="138546"/>
                </a:lnTo>
                <a:lnTo>
                  <a:pt x="755161" y="117237"/>
                </a:lnTo>
                <a:lnTo>
                  <a:pt x="789669" y="104248"/>
                </a:lnTo>
                <a:lnTo>
                  <a:pt x="793829" y="103630"/>
                </a:lnTo>
                <a:lnTo>
                  <a:pt x="800566" y="105060"/>
                </a:lnTo>
                <a:lnTo>
                  <a:pt x="808822" y="110327"/>
                </a:lnTo>
                <a:lnTo>
                  <a:pt x="816295" y="120707"/>
                </a:lnTo>
                <a:lnTo>
                  <a:pt x="816902" y="131435"/>
                </a:lnTo>
                <a:lnTo>
                  <a:pt x="808725" y="165475"/>
                </a:lnTo>
                <a:lnTo>
                  <a:pt x="801185" y="192345"/>
                </a:lnTo>
                <a:lnTo>
                  <a:pt x="789250" y="225090"/>
                </a:lnTo>
                <a:lnTo>
                  <a:pt x="774866" y="259927"/>
                </a:lnTo>
                <a:lnTo>
                  <a:pt x="762505" y="283533"/>
                </a:lnTo>
                <a:lnTo>
                  <a:pt x="749074" y="309371"/>
                </a:lnTo>
                <a:lnTo>
                  <a:pt x="735167" y="336729"/>
                </a:lnTo>
                <a:lnTo>
                  <a:pt x="721049" y="364764"/>
                </a:lnTo>
                <a:lnTo>
                  <a:pt x="706837" y="390982"/>
                </a:lnTo>
                <a:lnTo>
                  <a:pt x="693376" y="416657"/>
                </a:lnTo>
                <a:lnTo>
                  <a:pt x="682102" y="443943"/>
                </a:lnTo>
                <a:lnTo>
                  <a:pt x="671800" y="469829"/>
                </a:lnTo>
                <a:lnTo>
                  <a:pt x="661929" y="494563"/>
                </a:lnTo>
                <a:lnTo>
                  <a:pt x="652251" y="518785"/>
                </a:lnTo>
                <a:lnTo>
                  <a:pt x="644774" y="542779"/>
                </a:lnTo>
                <a:lnTo>
                  <a:pt x="638012" y="566673"/>
                </a:lnTo>
                <a:lnTo>
                  <a:pt x="626073" y="600850"/>
                </a:lnTo>
                <a:lnTo>
                  <a:pt x="616642" y="634535"/>
                </a:lnTo>
                <a:lnTo>
                  <a:pt x="614372" y="669759"/>
                </a:lnTo>
                <a:lnTo>
                  <a:pt x="614181" y="678141"/>
                </a:lnTo>
                <a:lnTo>
                  <a:pt x="616213" y="684513"/>
                </a:lnTo>
                <a:lnTo>
                  <a:pt x="623985" y="695071"/>
                </a:lnTo>
                <a:lnTo>
                  <a:pt x="628507" y="697858"/>
                </a:lnTo>
                <a:lnTo>
                  <a:pt x="637633" y="699426"/>
                </a:lnTo>
                <a:lnTo>
                  <a:pt x="641671" y="699647"/>
                </a:lnTo>
                <a:lnTo>
                  <a:pt x="650391" y="695658"/>
                </a:lnTo>
                <a:lnTo>
                  <a:pt x="683122" y="666490"/>
                </a:lnTo>
                <a:lnTo>
                  <a:pt x="714673" y="635132"/>
                </a:lnTo>
                <a:lnTo>
                  <a:pt x="742740" y="603295"/>
                </a:lnTo>
                <a:lnTo>
                  <a:pt x="766306" y="572136"/>
                </a:lnTo>
                <a:lnTo>
                  <a:pt x="790951" y="543050"/>
                </a:lnTo>
                <a:lnTo>
                  <a:pt x="818933" y="507844"/>
                </a:lnTo>
                <a:lnTo>
                  <a:pt x="841178" y="473327"/>
                </a:lnTo>
                <a:lnTo>
                  <a:pt x="840867" y="471921"/>
                </a:lnTo>
                <a:lnTo>
                  <a:pt x="838406" y="468240"/>
                </a:lnTo>
                <a:lnTo>
                  <a:pt x="834666" y="466075"/>
                </a:lnTo>
                <a:lnTo>
                  <a:pt x="832557" y="465498"/>
                </a:lnTo>
                <a:lnTo>
                  <a:pt x="830358" y="465907"/>
                </a:lnTo>
                <a:lnTo>
                  <a:pt x="798490" y="486633"/>
                </a:lnTo>
                <a:lnTo>
                  <a:pt x="763085" y="515404"/>
                </a:lnTo>
                <a:lnTo>
                  <a:pt x="727668" y="543133"/>
                </a:lnTo>
                <a:lnTo>
                  <a:pt x="693890" y="575333"/>
                </a:lnTo>
                <a:lnTo>
                  <a:pt x="659378" y="601655"/>
                </a:lnTo>
                <a:lnTo>
                  <a:pt x="625292" y="632209"/>
                </a:lnTo>
                <a:lnTo>
                  <a:pt x="605988" y="643551"/>
                </a:lnTo>
                <a:lnTo>
                  <a:pt x="584629" y="648791"/>
                </a:lnTo>
                <a:lnTo>
                  <a:pt x="577679" y="649508"/>
                </a:lnTo>
                <a:lnTo>
                  <a:pt x="571944" y="647709"/>
                </a:lnTo>
                <a:lnTo>
                  <a:pt x="569303" y="646119"/>
                </a:lnTo>
                <a:lnTo>
                  <a:pt x="567543" y="644264"/>
                </a:lnTo>
                <a:lnTo>
                  <a:pt x="560693" y="625689"/>
                </a:lnTo>
                <a:lnTo>
                  <a:pt x="557380" y="592541"/>
                </a:lnTo>
                <a:lnTo>
                  <a:pt x="559144" y="567151"/>
                </a:lnTo>
                <a:lnTo>
                  <a:pt x="562576" y="536609"/>
                </a:lnTo>
                <a:lnTo>
                  <a:pt x="565710" y="505335"/>
                </a:lnTo>
                <a:lnTo>
                  <a:pt x="569535" y="481768"/>
                </a:lnTo>
                <a:lnTo>
                  <a:pt x="573880" y="455419"/>
                </a:lnTo>
                <a:lnTo>
                  <a:pt x="580574" y="429950"/>
                </a:lnTo>
                <a:lnTo>
                  <a:pt x="588047" y="404607"/>
                </a:lnTo>
                <a:lnTo>
                  <a:pt x="594014" y="377469"/>
                </a:lnTo>
                <a:lnTo>
                  <a:pt x="599312" y="351649"/>
                </a:lnTo>
                <a:lnTo>
                  <a:pt x="604313" y="326151"/>
                </a:lnTo>
                <a:lnTo>
                  <a:pt x="609181" y="298943"/>
                </a:lnTo>
                <a:lnTo>
                  <a:pt x="613990" y="273093"/>
                </a:lnTo>
                <a:lnTo>
                  <a:pt x="618774" y="248375"/>
                </a:lnTo>
                <a:lnTo>
                  <a:pt x="625929" y="212939"/>
                </a:lnTo>
                <a:lnTo>
                  <a:pt x="632283" y="181186"/>
                </a:lnTo>
                <a:lnTo>
                  <a:pt x="634518" y="147788"/>
                </a:lnTo>
                <a:lnTo>
                  <a:pt x="634387" y="118225"/>
                </a:lnTo>
                <a:lnTo>
                  <a:pt x="627633" y="86500"/>
                </a:lnTo>
                <a:lnTo>
                  <a:pt x="618656" y="61095"/>
                </a:lnTo>
                <a:lnTo>
                  <a:pt x="594548" y="31094"/>
                </a:lnTo>
                <a:lnTo>
                  <a:pt x="580563" y="20502"/>
                </a:lnTo>
                <a:lnTo>
                  <a:pt x="545953" y="4889"/>
                </a:lnTo>
                <a:lnTo>
                  <a:pt x="515634" y="644"/>
                </a:lnTo>
                <a:lnTo>
                  <a:pt x="479928" y="56"/>
                </a:lnTo>
                <a:lnTo>
                  <a:pt x="464009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63" name="SMARTInkShape-567"/>
          <p:cNvSpPr/>
          <p:nvPr/>
        </p:nvSpPr>
        <p:spPr>
          <a:xfrm>
            <a:off x="371475" y="5973763"/>
            <a:ext cx="842963" cy="668337"/>
          </a:xfrm>
          <a:custGeom>
            <a:avLst/>
            <a:gdLst/>
            <a:ahLst/>
            <a:cxnLst/>
            <a:rect l="0" t="0" r="0" b="0"/>
            <a:pathLst>
              <a:path w="842943" h="669156">
                <a:moveTo>
                  <a:pt x="142874" y="56270"/>
                </a:moveTo>
                <a:lnTo>
                  <a:pt x="122746" y="78514"/>
                </a:lnTo>
                <a:lnTo>
                  <a:pt x="99095" y="108912"/>
                </a:lnTo>
                <a:lnTo>
                  <a:pt x="78870" y="144250"/>
                </a:lnTo>
                <a:lnTo>
                  <a:pt x="59587" y="174808"/>
                </a:lnTo>
                <a:lnTo>
                  <a:pt x="45260" y="205869"/>
                </a:lnTo>
                <a:lnTo>
                  <a:pt x="30960" y="236415"/>
                </a:lnTo>
                <a:lnTo>
                  <a:pt x="16669" y="265574"/>
                </a:lnTo>
                <a:lnTo>
                  <a:pt x="4115" y="297375"/>
                </a:lnTo>
                <a:lnTo>
                  <a:pt x="240" y="332516"/>
                </a:lnTo>
                <a:lnTo>
                  <a:pt x="0" y="348821"/>
                </a:lnTo>
                <a:lnTo>
                  <a:pt x="17094" y="331256"/>
                </a:lnTo>
                <a:lnTo>
                  <a:pt x="38868" y="297314"/>
                </a:lnTo>
                <a:lnTo>
                  <a:pt x="57301" y="262605"/>
                </a:lnTo>
                <a:lnTo>
                  <a:pt x="73598" y="234616"/>
                </a:lnTo>
                <a:lnTo>
                  <a:pt x="93508" y="206215"/>
                </a:lnTo>
                <a:lnTo>
                  <a:pt x="114489" y="177692"/>
                </a:lnTo>
                <a:lnTo>
                  <a:pt x="135786" y="149133"/>
                </a:lnTo>
                <a:lnTo>
                  <a:pt x="164316" y="114830"/>
                </a:lnTo>
                <a:lnTo>
                  <a:pt x="197909" y="80003"/>
                </a:lnTo>
                <a:lnTo>
                  <a:pt x="232338" y="45395"/>
                </a:lnTo>
                <a:lnTo>
                  <a:pt x="241341" y="36386"/>
                </a:lnTo>
                <a:lnTo>
                  <a:pt x="241856" y="36663"/>
                </a:lnTo>
                <a:lnTo>
                  <a:pt x="242428" y="39090"/>
                </a:lnTo>
                <a:lnTo>
                  <a:pt x="242002" y="53611"/>
                </a:lnTo>
                <a:lnTo>
                  <a:pt x="229139" y="89228"/>
                </a:lnTo>
                <a:lnTo>
                  <a:pt x="216147" y="116393"/>
                </a:lnTo>
                <a:lnTo>
                  <a:pt x="202244" y="148344"/>
                </a:lnTo>
                <a:lnTo>
                  <a:pt x="192808" y="173392"/>
                </a:lnTo>
                <a:lnTo>
                  <a:pt x="183323" y="199605"/>
                </a:lnTo>
                <a:lnTo>
                  <a:pt x="173816" y="224485"/>
                </a:lnTo>
                <a:lnTo>
                  <a:pt x="164299" y="250888"/>
                </a:lnTo>
                <a:lnTo>
                  <a:pt x="154777" y="277705"/>
                </a:lnTo>
                <a:lnTo>
                  <a:pt x="145254" y="302852"/>
                </a:lnTo>
                <a:lnTo>
                  <a:pt x="134760" y="335530"/>
                </a:lnTo>
                <a:lnTo>
                  <a:pt x="126623" y="365320"/>
                </a:lnTo>
                <a:lnTo>
                  <a:pt x="117557" y="396541"/>
                </a:lnTo>
                <a:lnTo>
                  <a:pt x="114310" y="427302"/>
                </a:lnTo>
                <a:lnTo>
                  <a:pt x="124243" y="417763"/>
                </a:lnTo>
                <a:lnTo>
                  <a:pt x="137902" y="388595"/>
                </a:lnTo>
                <a:lnTo>
                  <a:pt x="155209" y="353249"/>
                </a:lnTo>
                <a:lnTo>
                  <a:pt x="172987" y="321358"/>
                </a:lnTo>
                <a:lnTo>
                  <a:pt x="184303" y="296324"/>
                </a:lnTo>
                <a:lnTo>
                  <a:pt x="195418" y="269323"/>
                </a:lnTo>
                <a:lnTo>
                  <a:pt x="208296" y="241448"/>
                </a:lnTo>
                <a:lnTo>
                  <a:pt x="224073" y="215301"/>
                </a:lnTo>
                <a:lnTo>
                  <a:pt x="240875" y="190450"/>
                </a:lnTo>
                <a:lnTo>
                  <a:pt x="256280" y="166176"/>
                </a:lnTo>
                <a:lnTo>
                  <a:pt x="273181" y="142159"/>
                </a:lnTo>
                <a:lnTo>
                  <a:pt x="291276" y="118255"/>
                </a:lnTo>
                <a:lnTo>
                  <a:pt x="318519" y="84073"/>
                </a:lnTo>
                <a:lnTo>
                  <a:pt x="349460" y="50385"/>
                </a:lnTo>
                <a:lnTo>
                  <a:pt x="384891" y="19276"/>
                </a:lnTo>
                <a:lnTo>
                  <a:pt x="404434" y="3572"/>
                </a:lnTo>
                <a:lnTo>
                  <a:pt x="412380" y="0"/>
                </a:lnTo>
                <a:lnTo>
                  <a:pt x="413032" y="500"/>
                </a:lnTo>
                <a:lnTo>
                  <a:pt x="413757" y="3172"/>
                </a:lnTo>
                <a:lnTo>
                  <a:pt x="414286" y="23520"/>
                </a:lnTo>
                <a:lnTo>
                  <a:pt x="406737" y="46654"/>
                </a:lnTo>
                <a:lnTo>
                  <a:pt x="390653" y="77410"/>
                </a:lnTo>
                <a:lnTo>
                  <a:pt x="379734" y="102178"/>
                </a:lnTo>
                <a:lnTo>
                  <a:pt x="368795" y="129061"/>
                </a:lnTo>
                <a:lnTo>
                  <a:pt x="355996" y="156884"/>
                </a:lnTo>
                <a:lnTo>
                  <a:pt x="342370" y="189358"/>
                </a:lnTo>
                <a:lnTo>
                  <a:pt x="328376" y="224164"/>
                </a:lnTo>
                <a:lnTo>
                  <a:pt x="314220" y="258154"/>
                </a:lnTo>
                <a:lnTo>
                  <a:pt x="299990" y="291782"/>
                </a:lnTo>
                <a:lnTo>
                  <a:pt x="286522" y="325248"/>
                </a:lnTo>
                <a:lnTo>
                  <a:pt x="275245" y="358643"/>
                </a:lnTo>
                <a:lnTo>
                  <a:pt x="264941" y="389889"/>
                </a:lnTo>
                <a:lnTo>
                  <a:pt x="255070" y="419651"/>
                </a:lnTo>
                <a:lnTo>
                  <a:pt x="245391" y="448754"/>
                </a:lnTo>
                <a:lnTo>
                  <a:pt x="237914" y="475448"/>
                </a:lnTo>
                <a:lnTo>
                  <a:pt x="229242" y="510670"/>
                </a:lnTo>
                <a:lnTo>
                  <a:pt x="221646" y="539099"/>
                </a:lnTo>
                <a:lnTo>
                  <a:pt x="214741" y="568200"/>
                </a:lnTo>
                <a:lnTo>
                  <a:pt x="215391" y="569007"/>
                </a:lnTo>
                <a:lnTo>
                  <a:pt x="220500" y="570408"/>
                </a:lnTo>
                <a:lnTo>
                  <a:pt x="224965" y="566765"/>
                </a:lnTo>
                <a:lnTo>
                  <a:pt x="242015" y="533936"/>
                </a:lnTo>
                <a:lnTo>
                  <a:pt x="255240" y="505599"/>
                </a:lnTo>
                <a:lnTo>
                  <a:pt x="269213" y="472068"/>
                </a:lnTo>
                <a:lnTo>
                  <a:pt x="280781" y="446650"/>
                </a:lnTo>
                <a:lnTo>
                  <a:pt x="293860" y="420272"/>
                </a:lnTo>
                <a:lnTo>
                  <a:pt x="307610" y="395320"/>
                </a:lnTo>
                <a:lnTo>
                  <a:pt x="321659" y="368883"/>
                </a:lnTo>
                <a:lnTo>
                  <a:pt x="335840" y="341260"/>
                </a:lnTo>
                <a:lnTo>
                  <a:pt x="350080" y="313107"/>
                </a:lnTo>
                <a:lnTo>
                  <a:pt x="366464" y="282603"/>
                </a:lnTo>
                <a:lnTo>
                  <a:pt x="384328" y="251319"/>
                </a:lnTo>
                <a:lnTo>
                  <a:pt x="402852" y="221540"/>
                </a:lnTo>
                <a:lnTo>
                  <a:pt x="421668" y="196663"/>
                </a:lnTo>
                <a:lnTo>
                  <a:pt x="447994" y="164808"/>
                </a:lnTo>
                <a:lnTo>
                  <a:pt x="470876" y="135261"/>
                </a:lnTo>
                <a:lnTo>
                  <a:pt x="499941" y="104417"/>
                </a:lnTo>
                <a:lnTo>
                  <a:pt x="533125" y="79312"/>
                </a:lnTo>
                <a:lnTo>
                  <a:pt x="538786" y="78179"/>
                </a:lnTo>
                <a:lnTo>
                  <a:pt x="540165" y="78814"/>
                </a:lnTo>
                <a:lnTo>
                  <a:pt x="541085" y="80030"/>
                </a:lnTo>
                <a:lnTo>
                  <a:pt x="541698" y="81635"/>
                </a:lnTo>
                <a:lnTo>
                  <a:pt x="541313" y="83499"/>
                </a:lnTo>
                <a:lnTo>
                  <a:pt x="529873" y="114746"/>
                </a:lnTo>
                <a:lnTo>
                  <a:pt x="517273" y="146180"/>
                </a:lnTo>
                <a:lnTo>
                  <a:pt x="498811" y="181424"/>
                </a:lnTo>
                <a:lnTo>
                  <a:pt x="485218" y="207937"/>
                </a:lnTo>
                <a:lnTo>
                  <a:pt x="471240" y="235597"/>
                </a:lnTo>
                <a:lnTo>
                  <a:pt x="457883" y="263764"/>
                </a:lnTo>
                <a:lnTo>
                  <a:pt x="446655" y="292159"/>
                </a:lnTo>
                <a:lnTo>
                  <a:pt x="434257" y="320653"/>
                </a:lnTo>
                <a:lnTo>
                  <a:pt x="421602" y="349192"/>
                </a:lnTo>
                <a:lnTo>
                  <a:pt x="410687" y="377752"/>
                </a:lnTo>
                <a:lnTo>
                  <a:pt x="399408" y="413020"/>
                </a:lnTo>
                <a:lnTo>
                  <a:pt x="391040" y="443579"/>
                </a:lnTo>
                <a:lnTo>
                  <a:pt x="380802" y="476387"/>
                </a:lnTo>
                <a:lnTo>
                  <a:pt x="378746" y="497273"/>
                </a:lnTo>
                <a:lnTo>
                  <a:pt x="382448" y="502409"/>
                </a:lnTo>
                <a:lnTo>
                  <a:pt x="384346" y="502921"/>
                </a:lnTo>
                <a:lnTo>
                  <a:pt x="386406" y="502468"/>
                </a:lnTo>
                <a:lnTo>
                  <a:pt x="393096" y="498039"/>
                </a:lnTo>
                <a:lnTo>
                  <a:pt x="402222" y="487467"/>
                </a:lnTo>
                <a:lnTo>
                  <a:pt x="424941" y="454924"/>
                </a:lnTo>
                <a:lnTo>
                  <a:pt x="448622" y="419856"/>
                </a:lnTo>
                <a:lnTo>
                  <a:pt x="466035" y="389688"/>
                </a:lnTo>
                <a:lnTo>
                  <a:pt x="486275" y="355615"/>
                </a:lnTo>
                <a:lnTo>
                  <a:pt x="507354" y="322499"/>
                </a:lnTo>
                <a:lnTo>
                  <a:pt x="530797" y="290463"/>
                </a:lnTo>
                <a:lnTo>
                  <a:pt x="553618" y="257952"/>
                </a:lnTo>
                <a:lnTo>
                  <a:pt x="579344" y="222315"/>
                </a:lnTo>
                <a:lnTo>
                  <a:pt x="612337" y="187203"/>
                </a:lnTo>
                <a:lnTo>
                  <a:pt x="647581" y="155450"/>
                </a:lnTo>
                <a:lnTo>
                  <a:pt x="656377" y="149693"/>
                </a:lnTo>
                <a:lnTo>
                  <a:pt x="660765" y="153095"/>
                </a:lnTo>
                <a:lnTo>
                  <a:pt x="661172" y="154952"/>
                </a:lnTo>
                <a:lnTo>
                  <a:pt x="660650" y="156983"/>
                </a:lnTo>
                <a:lnTo>
                  <a:pt x="659508" y="159130"/>
                </a:lnTo>
                <a:lnTo>
                  <a:pt x="653291" y="188290"/>
                </a:lnTo>
                <a:lnTo>
                  <a:pt x="637397" y="223635"/>
                </a:lnTo>
                <a:lnTo>
                  <a:pt x="623656" y="255526"/>
                </a:lnTo>
                <a:lnTo>
                  <a:pt x="609531" y="290110"/>
                </a:lnTo>
                <a:lnTo>
                  <a:pt x="595291" y="325493"/>
                </a:lnTo>
                <a:lnTo>
                  <a:pt x="581018" y="361112"/>
                </a:lnTo>
                <a:lnTo>
                  <a:pt x="566735" y="393009"/>
                </a:lnTo>
                <a:lnTo>
                  <a:pt x="556241" y="426361"/>
                </a:lnTo>
                <a:lnTo>
                  <a:pt x="545584" y="461779"/>
                </a:lnTo>
                <a:lnTo>
                  <a:pt x="537228" y="495168"/>
                </a:lnTo>
                <a:lnTo>
                  <a:pt x="535818" y="523528"/>
                </a:lnTo>
                <a:lnTo>
                  <a:pt x="536599" y="524938"/>
                </a:lnTo>
                <a:lnTo>
                  <a:pt x="537914" y="525878"/>
                </a:lnTo>
                <a:lnTo>
                  <a:pt x="539584" y="526504"/>
                </a:lnTo>
                <a:lnTo>
                  <a:pt x="541491" y="526129"/>
                </a:lnTo>
                <a:lnTo>
                  <a:pt x="547967" y="521807"/>
                </a:lnTo>
                <a:lnTo>
                  <a:pt x="576691" y="490163"/>
                </a:lnTo>
                <a:lnTo>
                  <a:pt x="595396" y="462300"/>
                </a:lnTo>
                <a:lnTo>
                  <a:pt x="618612" y="427045"/>
                </a:lnTo>
                <a:lnTo>
                  <a:pt x="639962" y="398962"/>
                </a:lnTo>
                <a:lnTo>
                  <a:pt x="658459" y="370534"/>
                </a:lnTo>
                <a:lnTo>
                  <a:pt x="686043" y="336275"/>
                </a:lnTo>
                <a:lnTo>
                  <a:pt x="719433" y="301458"/>
                </a:lnTo>
                <a:lnTo>
                  <a:pt x="754733" y="269747"/>
                </a:lnTo>
                <a:lnTo>
                  <a:pt x="765314" y="265308"/>
                </a:lnTo>
                <a:lnTo>
                  <a:pt x="777130" y="263603"/>
                </a:lnTo>
                <a:lnTo>
                  <a:pt x="777642" y="264342"/>
                </a:lnTo>
                <a:lnTo>
                  <a:pt x="778364" y="270762"/>
                </a:lnTo>
                <a:lnTo>
                  <a:pt x="774835" y="303914"/>
                </a:lnTo>
                <a:lnTo>
                  <a:pt x="764920" y="330818"/>
                </a:lnTo>
                <a:lnTo>
                  <a:pt x="751928" y="362690"/>
                </a:lnTo>
                <a:lnTo>
                  <a:pt x="738025" y="397269"/>
                </a:lnTo>
                <a:lnTo>
                  <a:pt x="723851" y="432649"/>
                </a:lnTo>
                <a:lnTo>
                  <a:pt x="709597" y="468268"/>
                </a:lnTo>
                <a:lnTo>
                  <a:pt x="699112" y="503957"/>
                </a:lnTo>
                <a:lnTo>
                  <a:pt x="690978" y="539667"/>
                </a:lnTo>
                <a:lnTo>
                  <a:pt x="683541" y="571590"/>
                </a:lnTo>
                <a:lnTo>
                  <a:pt x="674711" y="604326"/>
                </a:lnTo>
                <a:lnTo>
                  <a:pt x="671933" y="635746"/>
                </a:lnTo>
                <a:lnTo>
                  <a:pt x="671548" y="657963"/>
                </a:lnTo>
                <a:lnTo>
                  <a:pt x="673645" y="663149"/>
                </a:lnTo>
                <a:lnTo>
                  <a:pt x="675315" y="665644"/>
                </a:lnTo>
                <a:lnTo>
                  <a:pt x="677222" y="667306"/>
                </a:lnTo>
                <a:lnTo>
                  <a:pt x="681458" y="669155"/>
                </a:lnTo>
                <a:lnTo>
                  <a:pt x="683699" y="668060"/>
                </a:lnTo>
                <a:lnTo>
                  <a:pt x="690645" y="660521"/>
                </a:lnTo>
                <a:lnTo>
                  <a:pt x="695361" y="658201"/>
                </a:lnTo>
                <a:lnTo>
                  <a:pt x="700103" y="648704"/>
                </a:lnTo>
                <a:lnTo>
                  <a:pt x="713407" y="620528"/>
                </a:lnTo>
                <a:lnTo>
                  <a:pt x="731322" y="586328"/>
                </a:lnTo>
                <a:lnTo>
                  <a:pt x="746207" y="558429"/>
                </a:lnTo>
                <a:lnTo>
                  <a:pt x="764552" y="530054"/>
                </a:lnTo>
                <a:lnTo>
                  <a:pt x="781188" y="501539"/>
                </a:lnTo>
                <a:lnTo>
                  <a:pt x="800052" y="473776"/>
                </a:lnTo>
                <a:lnTo>
                  <a:pt x="822181" y="439099"/>
                </a:lnTo>
                <a:lnTo>
                  <a:pt x="839127" y="415815"/>
                </a:lnTo>
                <a:lnTo>
                  <a:pt x="842895" y="406479"/>
                </a:lnTo>
                <a:lnTo>
                  <a:pt x="842942" y="410155"/>
                </a:lnTo>
                <a:lnTo>
                  <a:pt x="836461" y="425006"/>
                </a:lnTo>
                <a:lnTo>
                  <a:pt x="820018" y="456900"/>
                </a:lnTo>
                <a:lnTo>
                  <a:pt x="804092" y="490712"/>
                </a:lnTo>
                <a:lnTo>
                  <a:pt x="790346" y="519339"/>
                </a:lnTo>
                <a:lnTo>
                  <a:pt x="776219" y="551810"/>
                </a:lnTo>
                <a:lnTo>
                  <a:pt x="762773" y="581098"/>
                </a:lnTo>
                <a:lnTo>
                  <a:pt x="748599" y="612730"/>
                </a:lnTo>
                <a:lnTo>
                  <a:pt x="731274" y="646391"/>
                </a:lnTo>
                <a:lnTo>
                  <a:pt x="730403" y="649710"/>
                </a:lnTo>
                <a:lnTo>
                  <a:pt x="729029" y="651921"/>
                </a:lnTo>
                <a:lnTo>
                  <a:pt x="727319" y="653396"/>
                </a:lnTo>
                <a:lnTo>
                  <a:pt x="721618" y="656294"/>
                </a:lnTo>
                <a:lnTo>
                  <a:pt x="721522" y="622094"/>
                </a:lnTo>
                <a:lnTo>
                  <a:pt x="721519" y="586608"/>
                </a:lnTo>
                <a:lnTo>
                  <a:pt x="725310" y="556395"/>
                </a:lnTo>
                <a:lnTo>
                  <a:pt x="731461" y="522308"/>
                </a:lnTo>
                <a:lnTo>
                  <a:pt x="734518" y="487073"/>
                </a:lnTo>
                <a:lnTo>
                  <a:pt x="737350" y="461257"/>
                </a:lnTo>
                <a:lnTo>
                  <a:pt x="741254" y="435496"/>
                </a:lnTo>
                <a:lnTo>
                  <a:pt x="747915" y="402348"/>
                </a:lnTo>
                <a:lnTo>
                  <a:pt x="754916" y="368538"/>
                </a:lnTo>
                <a:lnTo>
                  <a:pt x="762017" y="338854"/>
                </a:lnTo>
                <a:lnTo>
                  <a:pt x="770115" y="303474"/>
                </a:lnTo>
                <a:lnTo>
                  <a:pt x="771513" y="285253"/>
                </a:lnTo>
                <a:lnTo>
                  <a:pt x="767728" y="284983"/>
                </a:lnTo>
                <a:lnTo>
                  <a:pt x="753635" y="296299"/>
                </a:lnTo>
                <a:lnTo>
                  <a:pt x="725379" y="328841"/>
                </a:lnTo>
                <a:lnTo>
                  <a:pt x="701555" y="358643"/>
                </a:lnTo>
                <a:lnTo>
                  <a:pt x="681327" y="391076"/>
                </a:lnTo>
                <a:lnTo>
                  <a:pt x="666953" y="425323"/>
                </a:lnTo>
                <a:lnTo>
                  <a:pt x="649650" y="455842"/>
                </a:lnTo>
                <a:lnTo>
                  <a:pt x="627005" y="491182"/>
                </a:lnTo>
                <a:lnTo>
                  <a:pt x="609517" y="525451"/>
                </a:lnTo>
                <a:lnTo>
                  <a:pt x="607258" y="534737"/>
                </a:lnTo>
                <a:lnTo>
                  <a:pt x="600074" y="52775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64" name="SMARTInkShape-568"/>
          <p:cNvSpPr/>
          <p:nvPr/>
        </p:nvSpPr>
        <p:spPr>
          <a:xfrm>
            <a:off x="357188" y="3994150"/>
            <a:ext cx="908050" cy="806450"/>
          </a:xfrm>
          <a:custGeom>
            <a:avLst/>
            <a:gdLst/>
            <a:ahLst/>
            <a:cxnLst/>
            <a:rect l="0" t="0" r="0" b="0"/>
            <a:pathLst>
              <a:path w="907257" h="805226">
                <a:moveTo>
                  <a:pt x="114300" y="62744"/>
                </a:moveTo>
                <a:lnTo>
                  <a:pt x="94450" y="62744"/>
                </a:lnTo>
                <a:lnTo>
                  <a:pt x="89544" y="66536"/>
                </a:lnTo>
                <a:lnTo>
                  <a:pt x="80776" y="81426"/>
                </a:lnTo>
                <a:lnTo>
                  <a:pt x="69031" y="113329"/>
                </a:lnTo>
                <a:lnTo>
                  <a:pt x="57146" y="142891"/>
                </a:lnTo>
                <a:lnTo>
                  <a:pt x="43831" y="174002"/>
                </a:lnTo>
                <a:lnTo>
                  <a:pt x="34330" y="205159"/>
                </a:lnTo>
                <a:lnTo>
                  <a:pt x="26899" y="230021"/>
                </a:lnTo>
                <a:lnTo>
                  <a:pt x="19099" y="255358"/>
                </a:lnTo>
                <a:lnTo>
                  <a:pt x="11038" y="287473"/>
                </a:lnTo>
                <a:lnTo>
                  <a:pt x="7504" y="317096"/>
                </a:lnTo>
                <a:lnTo>
                  <a:pt x="2576" y="345982"/>
                </a:lnTo>
                <a:lnTo>
                  <a:pt x="763" y="373855"/>
                </a:lnTo>
                <a:lnTo>
                  <a:pt x="150" y="405009"/>
                </a:lnTo>
                <a:lnTo>
                  <a:pt x="19" y="440485"/>
                </a:lnTo>
                <a:lnTo>
                  <a:pt x="0" y="474337"/>
                </a:lnTo>
                <a:lnTo>
                  <a:pt x="0" y="479301"/>
                </a:lnTo>
                <a:lnTo>
                  <a:pt x="793" y="480943"/>
                </a:lnTo>
                <a:lnTo>
                  <a:pt x="2116" y="482037"/>
                </a:lnTo>
                <a:lnTo>
                  <a:pt x="6849" y="484097"/>
                </a:lnTo>
                <a:lnTo>
                  <a:pt x="10848" y="480395"/>
                </a:lnTo>
                <a:lnTo>
                  <a:pt x="19311" y="465536"/>
                </a:lnTo>
                <a:lnTo>
                  <a:pt x="34783" y="433639"/>
                </a:lnTo>
                <a:lnTo>
                  <a:pt x="47763" y="399827"/>
                </a:lnTo>
                <a:lnTo>
                  <a:pt x="60277" y="371994"/>
                </a:lnTo>
                <a:lnTo>
                  <a:pt x="74039" y="342845"/>
                </a:lnTo>
                <a:lnTo>
                  <a:pt x="88965" y="309426"/>
                </a:lnTo>
                <a:lnTo>
                  <a:pt x="107322" y="274388"/>
                </a:lnTo>
                <a:lnTo>
                  <a:pt x="123962" y="238872"/>
                </a:lnTo>
                <a:lnTo>
                  <a:pt x="143621" y="203213"/>
                </a:lnTo>
                <a:lnTo>
                  <a:pt x="163733" y="167512"/>
                </a:lnTo>
                <a:lnTo>
                  <a:pt x="181687" y="132592"/>
                </a:lnTo>
                <a:lnTo>
                  <a:pt x="205615" y="101784"/>
                </a:lnTo>
                <a:lnTo>
                  <a:pt x="227346" y="73341"/>
                </a:lnTo>
                <a:lnTo>
                  <a:pt x="251429" y="44111"/>
                </a:lnTo>
                <a:lnTo>
                  <a:pt x="285245" y="15100"/>
                </a:lnTo>
                <a:lnTo>
                  <a:pt x="308702" y="1936"/>
                </a:lnTo>
                <a:lnTo>
                  <a:pt x="315265" y="0"/>
                </a:lnTo>
                <a:lnTo>
                  <a:pt x="317333" y="277"/>
                </a:lnTo>
                <a:lnTo>
                  <a:pt x="318711" y="1256"/>
                </a:lnTo>
                <a:lnTo>
                  <a:pt x="326015" y="11520"/>
                </a:lnTo>
                <a:lnTo>
                  <a:pt x="328270" y="36047"/>
                </a:lnTo>
                <a:lnTo>
                  <a:pt x="322841" y="69612"/>
                </a:lnTo>
                <a:lnTo>
                  <a:pt x="315613" y="102967"/>
                </a:lnTo>
                <a:lnTo>
                  <a:pt x="308018" y="129040"/>
                </a:lnTo>
                <a:lnTo>
                  <a:pt x="299351" y="156503"/>
                </a:lnTo>
                <a:lnTo>
                  <a:pt x="290207" y="185377"/>
                </a:lnTo>
                <a:lnTo>
                  <a:pt x="280851" y="216731"/>
                </a:lnTo>
                <a:lnTo>
                  <a:pt x="271402" y="247070"/>
                </a:lnTo>
                <a:lnTo>
                  <a:pt x="261910" y="277223"/>
                </a:lnTo>
                <a:lnTo>
                  <a:pt x="252400" y="309145"/>
                </a:lnTo>
                <a:lnTo>
                  <a:pt x="242882" y="339737"/>
                </a:lnTo>
                <a:lnTo>
                  <a:pt x="233360" y="369208"/>
                </a:lnTo>
                <a:lnTo>
                  <a:pt x="223836" y="398182"/>
                </a:lnTo>
                <a:lnTo>
                  <a:pt x="216428" y="426934"/>
                </a:lnTo>
                <a:lnTo>
                  <a:pt x="210490" y="454794"/>
                </a:lnTo>
                <a:lnTo>
                  <a:pt x="205205" y="480405"/>
                </a:lnTo>
                <a:lnTo>
                  <a:pt x="197767" y="513344"/>
                </a:lnTo>
                <a:lnTo>
                  <a:pt x="190536" y="543212"/>
                </a:lnTo>
                <a:lnTo>
                  <a:pt x="184252" y="575768"/>
                </a:lnTo>
                <a:lnTo>
                  <a:pt x="179338" y="595029"/>
                </a:lnTo>
                <a:lnTo>
                  <a:pt x="178691" y="604111"/>
                </a:lnTo>
                <a:lnTo>
                  <a:pt x="179452" y="604630"/>
                </a:lnTo>
                <a:lnTo>
                  <a:pt x="182415" y="605207"/>
                </a:lnTo>
                <a:lnTo>
                  <a:pt x="183522" y="603774"/>
                </a:lnTo>
                <a:lnTo>
                  <a:pt x="195594" y="572072"/>
                </a:lnTo>
                <a:lnTo>
                  <a:pt x="209762" y="541824"/>
                </a:lnTo>
                <a:lnTo>
                  <a:pt x="219226" y="513815"/>
                </a:lnTo>
                <a:lnTo>
                  <a:pt x="231731" y="480734"/>
                </a:lnTo>
                <a:lnTo>
                  <a:pt x="245491" y="445796"/>
                </a:lnTo>
                <a:lnTo>
                  <a:pt x="259622" y="410309"/>
                </a:lnTo>
                <a:lnTo>
                  <a:pt x="273863" y="374659"/>
                </a:lnTo>
                <a:lnTo>
                  <a:pt x="283377" y="350862"/>
                </a:lnTo>
                <a:lnTo>
                  <a:pt x="292897" y="324940"/>
                </a:lnTo>
                <a:lnTo>
                  <a:pt x="303214" y="298338"/>
                </a:lnTo>
                <a:lnTo>
                  <a:pt x="315736" y="273286"/>
                </a:lnTo>
                <a:lnTo>
                  <a:pt x="329239" y="248922"/>
                </a:lnTo>
                <a:lnTo>
                  <a:pt x="342385" y="224071"/>
                </a:lnTo>
                <a:lnTo>
                  <a:pt x="353519" y="197151"/>
                </a:lnTo>
                <a:lnTo>
                  <a:pt x="376297" y="162805"/>
                </a:lnTo>
                <a:lnTo>
                  <a:pt x="395569" y="128728"/>
                </a:lnTo>
                <a:lnTo>
                  <a:pt x="421213" y="93064"/>
                </a:lnTo>
                <a:lnTo>
                  <a:pt x="444505" y="65205"/>
                </a:lnTo>
                <a:lnTo>
                  <a:pt x="460582" y="49186"/>
                </a:lnTo>
                <a:lnTo>
                  <a:pt x="468228" y="40049"/>
                </a:lnTo>
                <a:lnTo>
                  <a:pt x="480664" y="31237"/>
                </a:lnTo>
                <a:lnTo>
                  <a:pt x="489728" y="28273"/>
                </a:lnTo>
                <a:lnTo>
                  <a:pt x="494940" y="27580"/>
                </a:lnTo>
                <a:lnTo>
                  <a:pt x="499902" y="29388"/>
                </a:lnTo>
                <a:lnTo>
                  <a:pt x="502337" y="30982"/>
                </a:lnTo>
                <a:lnTo>
                  <a:pt x="503960" y="33632"/>
                </a:lnTo>
                <a:lnTo>
                  <a:pt x="506244" y="45740"/>
                </a:lnTo>
                <a:lnTo>
                  <a:pt x="506127" y="64056"/>
                </a:lnTo>
                <a:lnTo>
                  <a:pt x="499379" y="95811"/>
                </a:lnTo>
                <a:lnTo>
                  <a:pt x="490599" y="128369"/>
                </a:lnTo>
                <a:lnTo>
                  <a:pt x="482362" y="152235"/>
                </a:lnTo>
                <a:lnTo>
                  <a:pt x="473410" y="178718"/>
                </a:lnTo>
                <a:lnTo>
                  <a:pt x="462023" y="206363"/>
                </a:lnTo>
                <a:lnTo>
                  <a:pt x="449818" y="236112"/>
                </a:lnTo>
                <a:lnTo>
                  <a:pt x="439102" y="270501"/>
                </a:lnTo>
                <a:lnTo>
                  <a:pt x="426931" y="304835"/>
                </a:lnTo>
                <a:lnTo>
                  <a:pt x="414378" y="338615"/>
                </a:lnTo>
                <a:lnTo>
                  <a:pt x="403507" y="372149"/>
                </a:lnTo>
                <a:lnTo>
                  <a:pt x="391268" y="405574"/>
                </a:lnTo>
                <a:lnTo>
                  <a:pt x="378684" y="438950"/>
                </a:lnTo>
                <a:lnTo>
                  <a:pt x="367800" y="472305"/>
                </a:lnTo>
                <a:lnTo>
                  <a:pt x="359787" y="503534"/>
                </a:lnTo>
                <a:lnTo>
                  <a:pt x="352786" y="533288"/>
                </a:lnTo>
                <a:lnTo>
                  <a:pt x="344383" y="562387"/>
                </a:lnTo>
                <a:lnTo>
                  <a:pt x="337474" y="589079"/>
                </a:lnTo>
                <a:lnTo>
                  <a:pt x="329121" y="624301"/>
                </a:lnTo>
                <a:lnTo>
                  <a:pt x="323736" y="652729"/>
                </a:lnTo>
                <a:lnTo>
                  <a:pt x="321667" y="688391"/>
                </a:lnTo>
                <a:lnTo>
                  <a:pt x="321480" y="704095"/>
                </a:lnTo>
                <a:lnTo>
                  <a:pt x="322270" y="703830"/>
                </a:lnTo>
                <a:lnTo>
                  <a:pt x="331412" y="695599"/>
                </a:lnTo>
                <a:lnTo>
                  <a:pt x="349110" y="661934"/>
                </a:lnTo>
                <a:lnTo>
                  <a:pt x="358586" y="633541"/>
                </a:lnTo>
                <a:lnTo>
                  <a:pt x="370213" y="599993"/>
                </a:lnTo>
                <a:lnTo>
                  <a:pt x="383713" y="564917"/>
                </a:lnTo>
                <a:lnTo>
                  <a:pt x="395170" y="539138"/>
                </a:lnTo>
                <a:lnTo>
                  <a:pt x="408199" y="511806"/>
                </a:lnTo>
                <a:lnTo>
                  <a:pt x="421928" y="483783"/>
                </a:lnTo>
                <a:lnTo>
                  <a:pt x="433850" y="455454"/>
                </a:lnTo>
                <a:lnTo>
                  <a:pt x="445235" y="426988"/>
                </a:lnTo>
                <a:lnTo>
                  <a:pt x="458232" y="398461"/>
                </a:lnTo>
                <a:lnTo>
                  <a:pt x="474062" y="369908"/>
                </a:lnTo>
                <a:lnTo>
                  <a:pt x="490888" y="342137"/>
                </a:lnTo>
                <a:lnTo>
                  <a:pt x="506303" y="316564"/>
                </a:lnTo>
                <a:lnTo>
                  <a:pt x="518975" y="291970"/>
                </a:lnTo>
                <a:lnTo>
                  <a:pt x="537151" y="257927"/>
                </a:lnTo>
                <a:lnTo>
                  <a:pt x="555501" y="229849"/>
                </a:lnTo>
                <a:lnTo>
                  <a:pt x="573109" y="208565"/>
                </a:lnTo>
                <a:lnTo>
                  <a:pt x="607865" y="176246"/>
                </a:lnTo>
                <a:lnTo>
                  <a:pt x="613591" y="172721"/>
                </a:lnTo>
                <a:lnTo>
                  <a:pt x="621277" y="170736"/>
                </a:lnTo>
                <a:lnTo>
                  <a:pt x="630986" y="170065"/>
                </a:lnTo>
                <a:lnTo>
                  <a:pt x="635773" y="172090"/>
                </a:lnTo>
                <a:lnTo>
                  <a:pt x="638161" y="173741"/>
                </a:lnTo>
                <a:lnTo>
                  <a:pt x="640814" y="177693"/>
                </a:lnTo>
                <a:lnTo>
                  <a:pt x="641994" y="183682"/>
                </a:lnTo>
                <a:lnTo>
                  <a:pt x="642813" y="213637"/>
                </a:lnTo>
                <a:lnTo>
                  <a:pt x="637209" y="248007"/>
                </a:lnTo>
                <a:lnTo>
                  <a:pt x="629951" y="281502"/>
                </a:lnTo>
                <a:lnTo>
                  <a:pt x="622349" y="307607"/>
                </a:lnTo>
                <a:lnTo>
                  <a:pt x="613678" y="335085"/>
                </a:lnTo>
                <a:lnTo>
                  <a:pt x="604533" y="363966"/>
                </a:lnTo>
                <a:lnTo>
                  <a:pt x="595177" y="395323"/>
                </a:lnTo>
                <a:lnTo>
                  <a:pt x="585727" y="425663"/>
                </a:lnTo>
                <a:lnTo>
                  <a:pt x="576235" y="455816"/>
                </a:lnTo>
                <a:lnTo>
                  <a:pt x="566725" y="487739"/>
                </a:lnTo>
                <a:lnTo>
                  <a:pt x="557207" y="520447"/>
                </a:lnTo>
                <a:lnTo>
                  <a:pt x="547685" y="552711"/>
                </a:lnTo>
                <a:lnTo>
                  <a:pt x="538161" y="582926"/>
                </a:lnTo>
                <a:lnTo>
                  <a:pt x="530753" y="612230"/>
                </a:lnTo>
                <a:lnTo>
                  <a:pt x="524021" y="641129"/>
                </a:lnTo>
                <a:lnTo>
                  <a:pt x="515738" y="669848"/>
                </a:lnTo>
                <a:lnTo>
                  <a:pt x="509734" y="705206"/>
                </a:lnTo>
                <a:lnTo>
                  <a:pt x="504162" y="735791"/>
                </a:lnTo>
                <a:lnTo>
                  <a:pt x="500872" y="768074"/>
                </a:lnTo>
                <a:lnTo>
                  <a:pt x="500076" y="803317"/>
                </a:lnTo>
                <a:lnTo>
                  <a:pt x="500071" y="804110"/>
                </a:lnTo>
                <a:lnTo>
                  <a:pt x="500862" y="804637"/>
                </a:lnTo>
                <a:lnTo>
                  <a:pt x="503857" y="805225"/>
                </a:lnTo>
                <a:lnTo>
                  <a:pt x="507834" y="803369"/>
                </a:lnTo>
                <a:lnTo>
                  <a:pt x="510006" y="801762"/>
                </a:lnTo>
                <a:lnTo>
                  <a:pt x="527704" y="769003"/>
                </a:lnTo>
                <a:lnTo>
                  <a:pt x="545592" y="734711"/>
                </a:lnTo>
                <a:lnTo>
                  <a:pt x="559678" y="701230"/>
                </a:lnTo>
                <a:lnTo>
                  <a:pt x="569156" y="675128"/>
                </a:lnTo>
                <a:lnTo>
                  <a:pt x="578660" y="649769"/>
                </a:lnTo>
                <a:lnTo>
                  <a:pt x="588176" y="625269"/>
                </a:lnTo>
                <a:lnTo>
                  <a:pt x="597697" y="601151"/>
                </a:lnTo>
                <a:lnTo>
                  <a:pt x="609336" y="575086"/>
                </a:lnTo>
                <a:lnTo>
                  <a:pt x="621653" y="547627"/>
                </a:lnTo>
                <a:lnTo>
                  <a:pt x="632419" y="519548"/>
                </a:lnTo>
                <a:lnTo>
                  <a:pt x="644612" y="493310"/>
                </a:lnTo>
                <a:lnTo>
                  <a:pt x="657175" y="468419"/>
                </a:lnTo>
                <a:lnTo>
                  <a:pt x="668051" y="444127"/>
                </a:lnTo>
                <a:lnTo>
                  <a:pt x="680292" y="420102"/>
                </a:lnTo>
                <a:lnTo>
                  <a:pt x="700572" y="386380"/>
                </a:lnTo>
                <a:lnTo>
                  <a:pt x="719545" y="358396"/>
                </a:lnTo>
                <a:lnTo>
                  <a:pt x="740179" y="327608"/>
                </a:lnTo>
                <a:lnTo>
                  <a:pt x="765317" y="294191"/>
                </a:lnTo>
                <a:lnTo>
                  <a:pt x="770882" y="288641"/>
                </a:lnTo>
                <a:lnTo>
                  <a:pt x="776001" y="286174"/>
                </a:lnTo>
                <a:lnTo>
                  <a:pt x="788156" y="284460"/>
                </a:lnTo>
                <a:lnTo>
                  <a:pt x="789756" y="285167"/>
                </a:lnTo>
                <a:lnTo>
                  <a:pt x="790822" y="286432"/>
                </a:lnTo>
                <a:lnTo>
                  <a:pt x="792801" y="289955"/>
                </a:lnTo>
                <a:lnTo>
                  <a:pt x="796327" y="294166"/>
                </a:lnTo>
                <a:lnTo>
                  <a:pt x="798423" y="300800"/>
                </a:lnTo>
                <a:lnTo>
                  <a:pt x="799952" y="335037"/>
                </a:lnTo>
                <a:lnTo>
                  <a:pt x="796278" y="366738"/>
                </a:lnTo>
                <a:lnTo>
                  <a:pt x="790148" y="397997"/>
                </a:lnTo>
                <a:lnTo>
                  <a:pt x="787097" y="428602"/>
                </a:lnTo>
                <a:lnTo>
                  <a:pt x="782400" y="461570"/>
                </a:lnTo>
                <a:lnTo>
                  <a:pt x="779774" y="492682"/>
                </a:lnTo>
                <a:lnTo>
                  <a:pt x="775204" y="522009"/>
                </a:lnTo>
                <a:lnTo>
                  <a:pt x="772615" y="550806"/>
                </a:lnTo>
                <a:lnTo>
                  <a:pt x="767624" y="582485"/>
                </a:lnTo>
                <a:lnTo>
                  <a:pt x="771078" y="614831"/>
                </a:lnTo>
                <a:lnTo>
                  <a:pt x="772186" y="629374"/>
                </a:lnTo>
                <a:lnTo>
                  <a:pt x="775258" y="638959"/>
                </a:lnTo>
                <a:lnTo>
                  <a:pt x="777188" y="642150"/>
                </a:lnTo>
                <a:lnTo>
                  <a:pt x="788312" y="651484"/>
                </a:lnTo>
                <a:lnTo>
                  <a:pt x="793009" y="653812"/>
                </a:lnTo>
                <a:lnTo>
                  <a:pt x="802491" y="655307"/>
                </a:lnTo>
                <a:lnTo>
                  <a:pt x="807248" y="653395"/>
                </a:lnTo>
                <a:lnTo>
                  <a:pt x="840999" y="621880"/>
                </a:lnTo>
                <a:lnTo>
                  <a:pt x="869192" y="589930"/>
                </a:lnTo>
                <a:lnTo>
                  <a:pt x="900908" y="555063"/>
                </a:lnTo>
                <a:lnTo>
                  <a:pt x="907256" y="54851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65" name="SMARTInkShape-569"/>
          <p:cNvSpPr/>
          <p:nvPr/>
        </p:nvSpPr>
        <p:spPr>
          <a:xfrm>
            <a:off x="422275" y="6073775"/>
            <a:ext cx="849313" cy="658813"/>
          </a:xfrm>
          <a:custGeom>
            <a:avLst/>
            <a:gdLst/>
            <a:ahLst/>
            <a:cxnLst/>
            <a:rect l="0" t="0" r="0" b="0"/>
            <a:pathLst>
              <a:path w="849810" h="659104">
                <a:moveTo>
                  <a:pt x="106859" y="127699"/>
                </a:moveTo>
                <a:lnTo>
                  <a:pt x="96915" y="157529"/>
                </a:lnTo>
                <a:lnTo>
                  <a:pt x="86274" y="185662"/>
                </a:lnTo>
                <a:lnTo>
                  <a:pt x="76859" y="219133"/>
                </a:lnTo>
                <a:lnTo>
                  <a:pt x="69042" y="254186"/>
                </a:lnTo>
                <a:lnTo>
                  <a:pt x="62005" y="279959"/>
                </a:lnTo>
                <a:lnTo>
                  <a:pt x="54380" y="305701"/>
                </a:lnTo>
                <a:lnTo>
                  <a:pt x="45625" y="338838"/>
                </a:lnTo>
                <a:lnTo>
                  <a:pt x="38003" y="374232"/>
                </a:lnTo>
                <a:lnTo>
                  <a:pt x="33129" y="400782"/>
                </a:lnTo>
                <a:lnTo>
                  <a:pt x="28317" y="428457"/>
                </a:lnTo>
                <a:lnTo>
                  <a:pt x="23532" y="455838"/>
                </a:lnTo>
                <a:lnTo>
                  <a:pt x="18760" y="481237"/>
                </a:lnTo>
                <a:lnTo>
                  <a:pt x="11611" y="514055"/>
                </a:lnTo>
                <a:lnTo>
                  <a:pt x="8258" y="543888"/>
                </a:lnTo>
                <a:lnTo>
                  <a:pt x="6970" y="577842"/>
                </a:lnTo>
                <a:lnTo>
                  <a:pt x="6135" y="580195"/>
                </a:lnTo>
                <a:lnTo>
                  <a:pt x="4784" y="581763"/>
                </a:lnTo>
                <a:lnTo>
                  <a:pt x="0" y="584715"/>
                </a:lnTo>
                <a:lnTo>
                  <a:pt x="4670" y="572663"/>
                </a:lnTo>
                <a:lnTo>
                  <a:pt x="6655" y="539355"/>
                </a:lnTo>
                <a:lnTo>
                  <a:pt x="6808" y="508698"/>
                </a:lnTo>
                <a:lnTo>
                  <a:pt x="8951" y="478448"/>
                </a:lnTo>
                <a:lnTo>
                  <a:pt x="12497" y="447260"/>
                </a:lnTo>
                <a:lnTo>
                  <a:pt x="15664" y="412884"/>
                </a:lnTo>
                <a:lnTo>
                  <a:pt x="20290" y="388592"/>
                </a:lnTo>
                <a:lnTo>
                  <a:pt x="27638" y="361920"/>
                </a:lnTo>
                <a:lnTo>
                  <a:pt x="34078" y="334191"/>
                </a:lnTo>
                <a:lnTo>
                  <a:pt x="40381" y="306787"/>
                </a:lnTo>
                <a:lnTo>
                  <a:pt x="48473" y="281376"/>
                </a:lnTo>
                <a:lnTo>
                  <a:pt x="57362" y="254739"/>
                </a:lnTo>
                <a:lnTo>
                  <a:pt x="65810" y="228611"/>
                </a:lnTo>
                <a:lnTo>
                  <a:pt x="75822" y="195258"/>
                </a:lnTo>
                <a:lnTo>
                  <a:pt x="88490" y="161386"/>
                </a:lnTo>
                <a:lnTo>
                  <a:pt x="101504" y="131683"/>
                </a:lnTo>
                <a:lnTo>
                  <a:pt x="115992" y="96297"/>
                </a:lnTo>
                <a:lnTo>
                  <a:pt x="132995" y="73541"/>
                </a:lnTo>
                <a:lnTo>
                  <a:pt x="136466" y="71878"/>
                </a:lnTo>
                <a:lnTo>
                  <a:pt x="145163" y="70813"/>
                </a:lnTo>
                <a:lnTo>
                  <a:pt x="146682" y="71518"/>
                </a:lnTo>
                <a:lnTo>
                  <a:pt x="147695" y="72783"/>
                </a:lnTo>
                <a:lnTo>
                  <a:pt x="148370" y="74419"/>
                </a:lnTo>
                <a:lnTo>
                  <a:pt x="149321" y="88100"/>
                </a:lnTo>
                <a:lnTo>
                  <a:pt x="144732" y="115643"/>
                </a:lnTo>
                <a:lnTo>
                  <a:pt x="141628" y="146440"/>
                </a:lnTo>
                <a:lnTo>
                  <a:pt x="132154" y="181495"/>
                </a:lnTo>
                <a:lnTo>
                  <a:pt x="126568" y="207965"/>
                </a:lnTo>
                <a:lnTo>
                  <a:pt x="121439" y="237720"/>
                </a:lnTo>
                <a:lnTo>
                  <a:pt x="116514" y="269466"/>
                </a:lnTo>
                <a:lnTo>
                  <a:pt x="111679" y="302096"/>
                </a:lnTo>
                <a:lnTo>
                  <a:pt x="106884" y="335119"/>
                </a:lnTo>
                <a:lnTo>
                  <a:pt x="102107" y="368317"/>
                </a:lnTo>
                <a:lnTo>
                  <a:pt x="97339" y="401592"/>
                </a:lnTo>
                <a:lnTo>
                  <a:pt x="92573" y="432786"/>
                </a:lnTo>
                <a:lnTo>
                  <a:pt x="87810" y="462524"/>
                </a:lnTo>
                <a:lnTo>
                  <a:pt x="83046" y="491616"/>
                </a:lnTo>
                <a:lnTo>
                  <a:pt x="80400" y="522538"/>
                </a:lnTo>
                <a:lnTo>
                  <a:pt x="79224" y="552420"/>
                </a:lnTo>
                <a:lnTo>
                  <a:pt x="78562" y="587093"/>
                </a:lnTo>
                <a:lnTo>
                  <a:pt x="78366" y="615889"/>
                </a:lnTo>
                <a:lnTo>
                  <a:pt x="78294" y="642083"/>
                </a:lnTo>
                <a:lnTo>
                  <a:pt x="80405" y="648149"/>
                </a:lnTo>
                <a:lnTo>
                  <a:pt x="82079" y="650879"/>
                </a:lnTo>
                <a:lnTo>
                  <a:pt x="83989" y="651904"/>
                </a:lnTo>
                <a:lnTo>
                  <a:pt x="86056" y="651794"/>
                </a:lnTo>
                <a:lnTo>
                  <a:pt x="88228" y="650927"/>
                </a:lnTo>
                <a:lnTo>
                  <a:pt x="89675" y="648762"/>
                </a:lnTo>
                <a:lnTo>
                  <a:pt x="100172" y="613964"/>
                </a:lnTo>
                <a:lnTo>
                  <a:pt x="106994" y="582928"/>
                </a:lnTo>
                <a:lnTo>
                  <a:pt x="111681" y="559417"/>
                </a:lnTo>
                <a:lnTo>
                  <a:pt x="116410" y="533092"/>
                </a:lnTo>
                <a:lnTo>
                  <a:pt x="123275" y="505518"/>
                </a:lnTo>
                <a:lnTo>
                  <a:pt x="130823" y="476593"/>
                </a:lnTo>
                <a:lnTo>
                  <a:pt x="136824" y="445218"/>
                </a:lnTo>
                <a:lnTo>
                  <a:pt x="142137" y="414868"/>
                </a:lnTo>
                <a:lnTo>
                  <a:pt x="147938" y="384710"/>
                </a:lnTo>
                <a:lnTo>
                  <a:pt x="155808" y="352787"/>
                </a:lnTo>
                <a:lnTo>
                  <a:pt x="164597" y="322194"/>
                </a:lnTo>
                <a:lnTo>
                  <a:pt x="173795" y="291929"/>
                </a:lnTo>
                <a:lnTo>
                  <a:pt x="183175" y="259957"/>
                </a:lnTo>
                <a:lnTo>
                  <a:pt x="192635" y="231459"/>
                </a:lnTo>
                <a:lnTo>
                  <a:pt x="202131" y="205565"/>
                </a:lnTo>
                <a:lnTo>
                  <a:pt x="211644" y="180827"/>
                </a:lnTo>
                <a:lnTo>
                  <a:pt x="225924" y="148379"/>
                </a:lnTo>
                <a:lnTo>
                  <a:pt x="244178" y="115468"/>
                </a:lnTo>
                <a:lnTo>
                  <a:pt x="261361" y="84433"/>
                </a:lnTo>
                <a:lnTo>
                  <a:pt x="269717" y="78580"/>
                </a:lnTo>
                <a:lnTo>
                  <a:pt x="270993" y="79078"/>
                </a:lnTo>
                <a:lnTo>
                  <a:pt x="274528" y="81748"/>
                </a:lnTo>
                <a:lnTo>
                  <a:pt x="276628" y="87698"/>
                </a:lnTo>
                <a:lnTo>
                  <a:pt x="277188" y="91506"/>
                </a:lnTo>
                <a:lnTo>
                  <a:pt x="272507" y="125667"/>
                </a:lnTo>
                <a:lnTo>
                  <a:pt x="269446" y="159905"/>
                </a:lnTo>
                <a:lnTo>
                  <a:pt x="265638" y="186463"/>
                </a:lnTo>
                <a:lnTo>
                  <a:pt x="261300" y="214141"/>
                </a:lnTo>
                <a:lnTo>
                  <a:pt x="254610" y="244435"/>
                </a:lnTo>
                <a:lnTo>
                  <a:pt x="247138" y="277212"/>
                </a:lnTo>
                <a:lnTo>
                  <a:pt x="244035" y="294844"/>
                </a:lnTo>
                <a:lnTo>
                  <a:pt x="241172" y="312947"/>
                </a:lnTo>
                <a:lnTo>
                  <a:pt x="238469" y="332160"/>
                </a:lnTo>
                <a:lnTo>
                  <a:pt x="235874" y="352112"/>
                </a:lnTo>
                <a:lnTo>
                  <a:pt x="233350" y="372558"/>
                </a:lnTo>
                <a:lnTo>
                  <a:pt x="230874" y="392539"/>
                </a:lnTo>
                <a:lnTo>
                  <a:pt x="228429" y="412209"/>
                </a:lnTo>
                <a:lnTo>
                  <a:pt x="226006" y="431673"/>
                </a:lnTo>
                <a:lnTo>
                  <a:pt x="224390" y="450204"/>
                </a:lnTo>
                <a:lnTo>
                  <a:pt x="222595" y="485611"/>
                </a:lnTo>
                <a:lnTo>
                  <a:pt x="219680" y="519869"/>
                </a:lnTo>
                <a:lnTo>
                  <a:pt x="217326" y="552028"/>
                </a:lnTo>
                <a:lnTo>
                  <a:pt x="218926" y="579550"/>
                </a:lnTo>
                <a:lnTo>
                  <a:pt x="220497" y="609773"/>
                </a:lnTo>
                <a:lnTo>
                  <a:pt x="221822" y="634821"/>
                </a:lnTo>
                <a:lnTo>
                  <a:pt x="227292" y="650935"/>
                </a:lnTo>
                <a:lnTo>
                  <a:pt x="228422" y="651942"/>
                </a:lnTo>
                <a:lnTo>
                  <a:pt x="229970" y="651820"/>
                </a:lnTo>
                <a:lnTo>
                  <a:pt x="231795" y="650944"/>
                </a:lnTo>
                <a:lnTo>
                  <a:pt x="238157" y="642127"/>
                </a:lnTo>
                <a:lnTo>
                  <a:pt x="245993" y="608068"/>
                </a:lnTo>
                <a:lnTo>
                  <a:pt x="252418" y="574037"/>
                </a:lnTo>
                <a:lnTo>
                  <a:pt x="254895" y="547528"/>
                </a:lnTo>
                <a:lnTo>
                  <a:pt x="256790" y="519871"/>
                </a:lnTo>
                <a:lnTo>
                  <a:pt x="260278" y="491703"/>
                </a:lnTo>
                <a:lnTo>
                  <a:pt x="266591" y="461193"/>
                </a:lnTo>
                <a:lnTo>
                  <a:pt x="274688" y="428319"/>
                </a:lnTo>
                <a:lnTo>
                  <a:pt x="279070" y="410662"/>
                </a:lnTo>
                <a:lnTo>
                  <a:pt x="283579" y="392541"/>
                </a:lnTo>
                <a:lnTo>
                  <a:pt x="290705" y="357590"/>
                </a:lnTo>
                <a:lnTo>
                  <a:pt x="297312" y="323535"/>
                </a:lnTo>
                <a:lnTo>
                  <a:pt x="305540" y="289879"/>
                </a:lnTo>
                <a:lnTo>
                  <a:pt x="314488" y="256400"/>
                </a:lnTo>
                <a:lnTo>
                  <a:pt x="324551" y="222999"/>
                </a:lnTo>
                <a:lnTo>
                  <a:pt x="336961" y="189634"/>
                </a:lnTo>
                <a:lnTo>
                  <a:pt x="348297" y="158401"/>
                </a:lnTo>
                <a:lnTo>
                  <a:pt x="358627" y="129438"/>
                </a:lnTo>
                <a:lnTo>
                  <a:pt x="368510" y="103337"/>
                </a:lnTo>
                <a:lnTo>
                  <a:pt x="386791" y="70121"/>
                </a:lnTo>
                <a:lnTo>
                  <a:pt x="407805" y="36950"/>
                </a:lnTo>
                <a:lnTo>
                  <a:pt x="432917" y="2109"/>
                </a:lnTo>
                <a:lnTo>
                  <a:pt x="436452" y="444"/>
                </a:lnTo>
                <a:lnTo>
                  <a:pt x="438506" y="0"/>
                </a:lnTo>
                <a:lnTo>
                  <a:pt x="439876" y="1291"/>
                </a:lnTo>
                <a:lnTo>
                  <a:pt x="441398" y="6959"/>
                </a:lnTo>
                <a:lnTo>
                  <a:pt x="441581" y="30031"/>
                </a:lnTo>
                <a:lnTo>
                  <a:pt x="436840" y="56074"/>
                </a:lnTo>
                <a:lnTo>
                  <a:pt x="430409" y="90161"/>
                </a:lnTo>
                <a:lnTo>
                  <a:pt x="425813" y="119217"/>
                </a:lnTo>
                <a:lnTo>
                  <a:pt x="419008" y="150652"/>
                </a:lnTo>
                <a:lnTo>
                  <a:pt x="411485" y="183144"/>
                </a:lnTo>
                <a:lnTo>
                  <a:pt x="405496" y="216106"/>
                </a:lnTo>
                <a:lnTo>
                  <a:pt x="401994" y="234261"/>
                </a:lnTo>
                <a:lnTo>
                  <a:pt x="398072" y="253510"/>
                </a:lnTo>
                <a:lnTo>
                  <a:pt x="393869" y="273485"/>
                </a:lnTo>
                <a:lnTo>
                  <a:pt x="390274" y="293152"/>
                </a:lnTo>
                <a:lnTo>
                  <a:pt x="387083" y="312614"/>
                </a:lnTo>
                <a:lnTo>
                  <a:pt x="384163" y="331938"/>
                </a:lnTo>
                <a:lnTo>
                  <a:pt x="381422" y="351171"/>
                </a:lnTo>
                <a:lnTo>
                  <a:pt x="378801" y="370343"/>
                </a:lnTo>
                <a:lnTo>
                  <a:pt x="376259" y="389474"/>
                </a:lnTo>
                <a:lnTo>
                  <a:pt x="373772" y="408578"/>
                </a:lnTo>
                <a:lnTo>
                  <a:pt x="371319" y="427664"/>
                </a:lnTo>
                <a:lnTo>
                  <a:pt x="368891" y="446738"/>
                </a:lnTo>
                <a:lnTo>
                  <a:pt x="367272" y="465011"/>
                </a:lnTo>
                <a:lnTo>
                  <a:pt x="365473" y="500130"/>
                </a:lnTo>
                <a:lnTo>
                  <a:pt x="364673" y="534259"/>
                </a:lnTo>
                <a:lnTo>
                  <a:pt x="364318" y="565568"/>
                </a:lnTo>
                <a:lnTo>
                  <a:pt x="364118" y="600250"/>
                </a:lnTo>
                <a:lnTo>
                  <a:pt x="366167" y="631588"/>
                </a:lnTo>
                <a:lnTo>
                  <a:pt x="372854" y="655418"/>
                </a:lnTo>
                <a:lnTo>
                  <a:pt x="374676" y="658105"/>
                </a:lnTo>
                <a:lnTo>
                  <a:pt x="376685" y="659103"/>
                </a:lnTo>
                <a:lnTo>
                  <a:pt x="378818" y="658975"/>
                </a:lnTo>
                <a:lnTo>
                  <a:pt x="381033" y="658096"/>
                </a:lnTo>
                <a:lnTo>
                  <a:pt x="385612" y="650769"/>
                </a:lnTo>
                <a:lnTo>
                  <a:pt x="394111" y="622177"/>
                </a:lnTo>
                <a:lnTo>
                  <a:pt x="400197" y="595415"/>
                </a:lnTo>
                <a:lnTo>
                  <a:pt x="407028" y="562351"/>
                </a:lnTo>
                <a:lnTo>
                  <a:pt x="411717" y="537571"/>
                </a:lnTo>
                <a:lnTo>
                  <a:pt x="416447" y="508037"/>
                </a:lnTo>
                <a:lnTo>
                  <a:pt x="419078" y="478507"/>
                </a:lnTo>
                <a:lnTo>
                  <a:pt x="421042" y="448714"/>
                </a:lnTo>
                <a:lnTo>
                  <a:pt x="424560" y="416951"/>
                </a:lnTo>
                <a:lnTo>
                  <a:pt x="430886" y="384314"/>
                </a:lnTo>
                <a:lnTo>
                  <a:pt x="438990" y="352081"/>
                </a:lnTo>
                <a:lnTo>
                  <a:pt x="447883" y="321880"/>
                </a:lnTo>
                <a:lnTo>
                  <a:pt x="457127" y="290467"/>
                </a:lnTo>
                <a:lnTo>
                  <a:pt x="465733" y="258778"/>
                </a:lnTo>
                <a:lnTo>
                  <a:pt x="472204" y="228819"/>
                </a:lnTo>
                <a:lnTo>
                  <a:pt x="479843" y="201746"/>
                </a:lnTo>
                <a:lnTo>
                  <a:pt x="488529" y="176484"/>
                </a:lnTo>
                <a:lnTo>
                  <a:pt x="497682" y="152027"/>
                </a:lnTo>
                <a:lnTo>
                  <a:pt x="504924" y="127928"/>
                </a:lnTo>
                <a:lnTo>
                  <a:pt x="515581" y="96282"/>
                </a:lnTo>
                <a:lnTo>
                  <a:pt x="537272" y="62532"/>
                </a:lnTo>
                <a:lnTo>
                  <a:pt x="551761" y="41203"/>
                </a:lnTo>
                <a:lnTo>
                  <a:pt x="556741" y="37662"/>
                </a:lnTo>
                <a:lnTo>
                  <a:pt x="559180" y="36719"/>
                </a:lnTo>
                <a:lnTo>
                  <a:pt x="560806" y="36882"/>
                </a:lnTo>
                <a:lnTo>
                  <a:pt x="561890" y="37786"/>
                </a:lnTo>
                <a:lnTo>
                  <a:pt x="562613" y="39182"/>
                </a:lnTo>
                <a:lnTo>
                  <a:pt x="563630" y="52524"/>
                </a:lnTo>
                <a:lnTo>
                  <a:pt x="558271" y="79953"/>
                </a:lnTo>
                <a:lnTo>
                  <a:pt x="551848" y="112317"/>
                </a:lnTo>
                <a:lnTo>
                  <a:pt x="547255" y="140971"/>
                </a:lnTo>
                <a:lnTo>
                  <a:pt x="540451" y="172227"/>
                </a:lnTo>
                <a:lnTo>
                  <a:pt x="532929" y="204639"/>
                </a:lnTo>
                <a:lnTo>
                  <a:pt x="526940" y="237566"/>
                </a:lnTo>
                <a:lnTo>
                  <a:pt x="521632" y="272837"/>
                </a:lnTo>
                <a:lnTo>
                  <a:pt x="519105" y="291132"/>
                </a:lnTo>
                <a:lnTo>
                  <a:pt x="516627" y="309680"/>
                </a:lnTo>
                <a:lnTo>
                  <a:pt x="514181" y="328395"/>
                </a:lnTo>
                <a:lnTo>
                  <a:pt x="511757" y="347221"/>
                </a:lnTo>
                <a:lnTo>
                  <a:pt x="510141" y="366122"/>
                </a:lnTo>
                <a:lnTo>
                  <a:pt x="509063" y="385072"/>
                </a:lnTo>
                <a:lnTo>
                  <a:pt x="508345" y="404057"/>
                </a:lnTo>
                <a:lnTo>
                  <a:pt x="507547" y="437850"/>
                </a:lnTo>
                <a:lnTo>
                  <a:pt x="507192" y="469537"/>
                </a:lnTo>
                <a:lnTo>
                  <a:pt x="507035" y="502142"/>
                </a:lnTo>
                <a:lnTo>
                  <a:pt x="506965" y="530920"/>
                </a:lnTo>
                <a:lnTo>
                  <a:pt x="506933" y="557733"/>
                </a:lnTo>
                <a:lnTo>
                  <a:pt x="506920" y="585525"/>
                </a:lnTo>
                <a:lnTo>
                  <a:pt x="511820" y="619360"/>
                </a:lnTo>
                <a:lnTo>
                  <a:pt x="514185" y="634621"/>
                </a:lnTo>
                <a:lnTo>
                  <a:pt x="515728" y="637097"/>
                </a:lnTo>
                <a:lnTo>
                  <a:pt x="520116" y="641071"/>
                </a:lnTo>
                <a:lnTo>
                  <a:pt x="524668" y="641759"/>
                </a:lnTo>
                <a:lnTo>
                  <a:pt x="526686" y="640268"/>
                </a:lnTo>
                <a:lnTo>
                  <a:pt x="531044" y="634378"/>
                </a:lnTo>
                <a:lnTo>
                  <a:pt x="540310" y="600552"/>
                </a:lnTo>
                <a:lnTo>
                  <a:pt x="547409" y="568018"/>
                </a:lnTo>
                <a:lnTo>
                  <a:pt x="554539" y="537123"/>
                </a:lnTo>
                <a:lnTo>
                  <a:pt x="561679" y="502392"/>
                </a:lnTo>
                <a:lnTo>
                  <a:pt x="566441" y="475998"/>
                </a:lnTo>
                <a:lnTo>
                  <a:pt x="571203" y="448393"/>
                </a:lnTo>
                <a:lnTo>
                  <a:pt x="575965" y="420248"/>
                </a:lnTo>
                <a:lnTo>
                  <a:pt x="580727" y="391865"/>
                </a:lnTo>
                <a:lnTo>
                  <a:pt x="587606" y="363375"/>
                </a:lnTo>
                <a:lnTo>
                  <a:pt x="595162" y="334838"/>
                </a:lnTo>
                <a:lnTo>
                  <a:pt x="601166" y="306280"/>
                </a:lnTo>
                <a:lnTo>
                  <a:pt x="606480" y="279828"/>
                </a:lnTo>
                <a:lnTo>
                  <a:pt x="612281" y="254049"/>
                </a:lnTo>
                <a:lnTo>
                  <a:pt x="620151" y="226717"/>
                </a:lnTo>
                <a:lnTo>
                  <a:pt x="633507" y="192138"/>
                </a:lnTo>
                <a:lnTo>
                  <a:pt x="647518" y="157993"/>
                </a:lnTo>
                <a:lnTo>
                  <a:pt x="665681" y="123100"/>
                </a:lnTo>
                <a:lnTo>
                  <a:pt x="682844" y="90825"/>
                </a:lnTo>
                <a:lnTo>
                  <a:pt x="687761" y="84059"/>
                </a:lnTo>
                <a:lnTo>
                  <a:pt x="692591" y="80522"/>
                </a:lnTo>
                <a:lnTo>
                  <a:pt x="694991" y="79579"/>
                </a:lnTo>
                <a:lnTo>
                  <a:pt x="697384" y="79745"/>
                </a:lnTo>
                <a:lnTo>
                  <a:pt x="702160" y="82044"/>
                </a:lnTo>
                <a:lnTo>
                  <a:pt x="703751" y="84562"/>
                </a:lnTo>
                <a:lnTo>
                  <a:pt x="705991" y="95691"/>
                </a:lnTo>
                <a:lnTo>
                  <a:pt x="706809" y="129726"/>
                </a:lnTo>
                <a:lnTo>
                  <a:pt x="706897" y="162343"/>
                </a:lnTo>
                <a:lnTo>
                  <a:pt x="704800" y="187546"/>
                </a:lnTo>
                <a:lnTo>
                  <a:pt x="701223" y="214623"/>
                </a:lnTo>
                <a:lnTo>
                  <a:pt x="696987" y="242532"/>
                </a:lnTo>
                <a:lnTo>
                  <a:pt x="692459" y="272927"/>
                </a:lnTo>
                <a:lnTo>
                  <a:pt x="688594" y="305751"/>
                </a:lnTo>
                <a:lnTo>
                  <a:pt x="687563" y="323394"/>
                </a:lnTo>
                <a:lnTo>
                  <a:pt x="686876" y="341506"/>
                </a:lnTo>
                <a:lnTo>
                  <a:pt x="686418" y="359931"/>
                </a:lnTo>
                <a:lnTo>
                  <a:pt x="686113" y="378564"/>
                </a:lnTo>
                <a:lnTo>
                  <a:pt x="685909" y="397336"/>
                </a:lnTo>
                <a:lnTo>
                  <a:pt x="685683" y="430894"/>
                </a:lnTo>
                <a:lnTo>
                  <a:pt x="685583" y="460890"/>
                </a:lnTo>
                <a:lnTo>
                  <a:pt x="685538" y="487451"/>
                </a:lnTo>
                <a:lnTo>
                  <a:pt x="689305" y="517132"/>
                </a:lnTo>
                <a:lnTo>
                  <a:pt x="694323" y="548096"/>
                </a:lnTo>
                <a:lnTo>
                  <a:pt x="696145" y="553220"/>
                </a:lnTo>
                <a:lnTo>
                  <a:pt x="704520" y="563146"/>
                </a:lnTo>
                <a:lnTo>
                  <a:pt x="713798" y="572056"/>
                </a:lnTo>
                <a:lnTo>
                  <a:pt x="717922" y="578661"/>
                </a:lnTo>
                <a:lnTo>
                  <a:pt x="720609" y="580740"/>
                </a:lnTo>
                <a:lnTo>
                  <a:pt x="733233" y="584352"/>
                </a:lnTo>
                <a:lnTo>
                  <a:pt x="736614" y="578306"/>
                </a:lnTo>
                <a:lnTo>
                  <a:pt x="739968" y="567681"/>
                </a:lnTo>
                <a:lnTo>
                  <a:pt x="746091" y="534507"/>
                </a:lnTo>
                <a:lnTo>
                  <a:pt x="754767" y="499745"/>
                </a:lnTo>
                <a:lnTo>
                  <a:pt x="760970" y="466976"/>
                </a:lnTo>
                <a:lnTo>
                  <a:pt x="764749" y="432131"/>
                </a:lnTo>
                <a:lnTo>
                  <a:pt x="774423" y="396672"/>
                </a:lnTo>
                <a:lnTo>
                  <a:pt x="782669" y="361823"/>
                </a:lnTo>
                <a:lnTo>
                  <a:pt x="790140" y="331037"/>
                </a:lnTo>
                <a:lnTo>
                  <a:pt x="797380" y="301806"/>
                </a:lnTo>
                <a:lnTo>
                  <a:pt x="806938" y="267718"/>
                </a:lnTo>
                <a:lnTo>
                  <a:pt x="816469" y="245227"/>
                </a:lnTo>
                <a:lnTo>
                  <a:pt x="821233" y="239465"/>
                </a:lnTo>
                <a:lnTo>
                  <a:pt x="823614" y="237928"/>
                </a:lnTo>
                <a:lnTo>
                  <a:pt x="825202" y="236110"/>
                </a:lnTo>
                <a:lnTo>
                  <a:pt x="827436" y="231346"/>
                </a:lnTo>
                <a:lnTo>
                  <a:pt x="827750" y="231722"/>
                </a:lnTo>
                <a:lnTo>
                  <a:pt x="834015" y="261251"/>
                </a:lnTo>
                <a:lnTo>
                  <a:pt x="835224" y="295367"/>
                </a:lnTo>
                <a:lnTo>
                  <a:pt x="831640" y="327044"/>
                </a:lnTo>
                <a:lnTo>
                  <a:pt x="831944" y="352028"/>
                </a:lnTo>
                <a:lnTo>
                  <a:pt x="834725" y="379007"/>
                </a:lnTo>
                <a:lnTo>
                  <a:pt x="838607" y="406873"/>
                </a:lnTo>
                <a:lnTo>
                  <a:pt x="842978" y="435132"/>
                </a:lnTo>
                <a:lnTo>
                  <a:pt x="846773" y="463568"/>
                </a:lnTo>
                <a:lnTo>
                  <a:pt x="848459" y="492080"/>
                </a:lnTo>
                <a:lnTo>
                  <a:pt x="849209" y="518511"/>
                </a:lnTo>
                <a:lnTo>
                  <a:pt x="849809" y="55632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66" name="SMARTInkShape-570"/>
          <p:cNvSpPr/>
          <p:nvPr/>
        </p:nvSpPr>
        <p:spPr>
          <a:xfrm>
            <a:off x="357188" y="2886075"/>
            <a:ext cx="892175" cy="800100"/>
          </a:xfrm>
          <a:custGeom>
            <a:avLst/>
            <a:gdLst/>
            <a:ahLst/>
            <a:cxnLst/>
            <a:rect l="0" t="0" r="0" b="0"/>
            <a:pathLst>
              <a:path w="892955" h="799597">
                <a:moveTo>
                  <a:pt x="228600" y="92832"/>
                </a:moveTo>
                <a:lnTo>
                  <a:pt x="214842" y="60408"/>
                </a:lnTo>
                <a:lnTo>
                  <a:pt x="208919" y="42536"/>
                </a:lnTo>
                <a:lnTo>
                  <a:pt x="206605" y="24678"/>
                </a:lnTo>
                <a:lnTo>
                  <a:pt x="201560" y="14429"/>
                </a:lnTo>
                <a:lnTo>
                  <a:pt x="201048" y="11988"/>
                </a:lnTo>
                <a:lnTo>
                  <a:pt x="193964" y="1385"/>
                </a:lnTo>
                <a:lnTo>
                  <a:pt x="191245" y="595"/>
                </a:lnTo>
                <a:lnTo>
                  <a:pt x="182267" y="0"/>
                </a:lnTo>
                <a:lnTo>
                  <a:pt x="178109" y="2096"/>
                </a:lnTo>
                <a:lnTo>
                  <a:pt x="151953" y="26700"/>
                </a:lnTo>
                <a:lnTo>
                  <a:pt x="129936" y="58572"/>
                </a:lnTo>
                <a:lnTo>
                  <a:pt x="111714" y="86770"/>
                </a:lnTo>
                <a:lnTo>
                  <a:pt x="90711" y="122091"/>
                </a:lnTo>
                <a:lnTo>
                  <a:pt x="75031" y="150184"/>
                </a:lnTo>
                <a:lnTo>
                  <a:pt x="61125" y="180733"/>
                </a:lnTo>
                <a:lnTo>
                  <a:pt x="44040" y="214920"/>
                </a:lnTo>
                <a:lnTo>
                  <a:pt x="31040" y="250185"/>
                </a:lnTo>
                <a:lnTo>
                  <a:pt x="20045" y="285770"/>
                </a:lnTo>
                <a:lnTo>
                  <a:pt x="8849" y="321448"/>
                </a:lnTo>
                <a:lnTo>
                  <a:pt x="2622" y="352922"/>
                </a:lnTo>
                <a:lnTo>
                  <a:pt x="776" y="379446"/>
                </a:lnTo>
                <a:lnTo>
                  <a:pt x="153" y="413060"/>
                </a:lnTo>
                <a:lnTo>
                  <a:pt x="13" y="447111"/>
                </a:lnTo>
                <a:lnTo>
                  <a:pt x="0" y="464142"/>
                </a:lnTo>
                <a:lnTo>
                  <a:pt x="5703" y="457777"/>
                </a:lnTo>
                <a:lnTo>
                  <a:pt x="29257" y="424112"/>
                </a:lnTo>
                <a:lnTo>
                  <a:pt x="47759" y="389604"/>
                </a:lnTo>
                <a:lnTo>
                  <a:pt x="61952" y="357859"/>
                </a:lnTo>
                <a:lnTo>
                  <a:pt x="80004" y="323317"/>
                </a:lnTo>
                <a:lnTo>
                  <a:pt x="100434" y="287947"/>
                </a:lnTo>
                <a:lnTo>
                  <a:pt x="121568" y="252332"/>
                </a:lnTo>
                <a:lnTo>
                  <a:pt x="142912" y="216644"/>
                </a:lnTo>
                <a:lnTo>
                  <a:pt x="164317" y="184727"/>
                </a:lnTo>
                <a:lnTo>
                  <a:pt x="185740" y="151369"/>
                </a:lnTo>
                <a:lnTo>
                  <a:pt x="207169" y="120142"/>
                </a:lnTo>
                <a:lnTo>
                  <a:pt x="240770" y="84973"/>
                </a:lnTo>
                <a:lnTo>
                  <a:pt x="266421" y="51463"/>
                </a:lnTo>
                <a:lnTo>
                  <a:pt x="289547" y="32262"/>
                </a:lnTo>
                <a:lnTo>
                  <a:pt x="297370" y="29641"/>
                </a:lnTo>
                <a:lnTo>
                  <a:pt x="302291" y="29028"/>
                </a:lnTo>
                <a:lnTo>
                  <a:pt x="303921" y="29658"/>
                </a:lnTo>
                <a:lnTo>
                  <a:pt x="305008" y="30872"/>
                </a:lnTo>
                <a:lnTo>
                  <a:pt x="306215" y="34338"/>
                </a:lnTo>
                <a:lnTo>
                  <a:pt x="307054" y="49136"/>
                </a:lnTo>
                <a:lnTo>
                  <a:pt x="300659" y="73441"/>
                </a:lnTo>
                <a:lnTo>
                  <a:pt x="289285" y="99698"/>
                </a:lnTo>
                <a:lnTo>
                  <a:pt x="275067" y="131467"/>
                </a:lnTo>
                <a:lnTo>
                  <a:pt x="256920" y="162929"/>
                </a:lnTo>
                <a:lnTo>
                  <a:pt x="246213" y="188280"/>
                </a:lnTo>
                <a:lnTo>
                  <a:pt x="234047" y="215422"/>
                </a:lnTo>
                <a:lnTo>
                  <a:pt x="220702" y="243360"/>
                </a:lnTo>
                <a:lnTo>
                  <a:pt x="206833" y="271652"/>
                </a:lnTo>
                <a:lnTo>
                  <a:pt x="192732" y="302218"/>
                </a:lnTo>
                <a:lnTo>
                  <a:pt x="179321" y="333530"/>
                </a:lnTo>
                <a:lnTo>
                  <a:pt x="168069" y="363321"/>
                </a:lnTo>
                <a:lnTo>
                  <a:pt x="155659" y="392437"/>
                </a:lnTo>
                <a:lnTo>
                  <a:pt x="143000" y="421252"/>
                </a:lnTo>
                <a:lnTo>
                  <a:pt x="132083" y="449934"/>
                </a:lnTo>
                <a:lnTo>
                  <a:pt x="121939" y="476440"/>
                </a:lnTo>
                <a:lnTo>
                  <a:pt x="109419" y="511558"/>
                </a:lnTo>
                <a:lnTo>
                  <a:pt x="100683" y="539955"/>
                </a:lnTo>
                <a:lnTo>
                  <a:pt x="87175" y="575195"/>
                </a:lnTo>
                <a:lnTo>
                  <a:pt x="86154" y="581388"/>
                </a:lnTo>
                <a:lnTo>
                  <a:pt x="86805" y="582049"/>
                </a:lnTo>
                <a:lnTo>
                  <a:pt x="88032" y="581695"/>
                </a:lnTo>
                <a:lnTo>
                  <a:pt x="89644" y="580666"/>
                </a:lnTo>
                <a:lnTo>
                  <a:pt x="110568" y="547066"/>
                </a:lnTo>
                <a:lnTo>
                  <a:pt x="124924" y="516786"/>
                </a:lnTo>
                <a:lnTo>
                  <a:pt x="143906" y="481885"/>
                </a:lnTo>
                <a:lnTo>
                  <a:pt x="157620" y="455450"/>
                </a:lnTo>
                <a:lnTo>
                  <a:pt x="171653" y="427827"/>
                </a:lnTo>
                <a:lnTo>
                  <a:pt x="185828" y="399675"/>
                </a:lnTo>
                <a:lnTo>
                  <a:pt x="200065" y="371288"/>
                </a:lnTo>
                <a:lnTo>
                  <a:pt x="216447" y="342796"/>
                </a:lnTo>
                <a:lnTo>
                  <a:pt x="234311" y="314258"/>
                </a:lnTo>
                <a:lnTo>
                  <a:pt x="252834" y="285700"/>
                </a:lnTo>
                <a:lnTo>
                  <a:pt x="269533" y="257132"/>
                </a:lnTo>
                <a:lnTo>
                  <a:pt x="285686" y="229354"/>
                </a:lnTo>
                <a:lnTo>
                  <a:pt x="303448" y="203779"/>
                </a:lnTo>
                <a:lnTo>
                  <a:pt x="321926" y="179183"/>
                </a:lnTo>
                <a:lnTo>
                  <a:pt x="348062" y="145140"/>
                </a:lnTo>
                <a:lnTo>
                  <a:pt x="370888" y="114945"/>
                </a:lnTo>
                <a:lnTo>
                  <a:pt x="399934" y="83882"/>
                </a:lnTo>
                <a:lnTo>
                  <a:pt x="432161" y="54258"/>
                </a:lnTo>
                <a:lnTo>
                  <a:pt x="437604" y="51875"/>
                </a:lnTo>
                <a:lnTo>
                  <a:pt x="448597" y="50137"/>
                </a:lnTo>
                <a:lnTo>
                  <a:pt x="449407" y="54277"/>
                </a:lnTo>
                <a:lnTo>
                  <a:pt x="449624" y="57604"/>
                </a:lnTo>
                <a:lnTo>
                  <a:pt x="440075" y="91143"/>
                </a:lnTo>
                <a:lnTo>
                  <a:pt x="429460" y="121347"/>
                </a:lnTo>
                <a:lnTo>
                  <a:pt x="412468" y="155432"/>
                </a:lnTo>
                <a:lnTo>
                  <a:pt x="401335" y="180979"/>
                </a:lnTo>
                <a:lnTo>
                  <a:pt x="390302" y="208208"/>
                </a:lnTo>
                <a:lnTo>
                  <a:pt x="377461" y="236185"/>
                </a:lnTo>
                <a:lnTo>
                  <a:pt x="363816" y="266611"/>
                </a:lnTo>
                <a:lnTo>
                  <a:pt x="349815" y="298654"/>
                </a:lnTo>
                <a:lnTo>
                  <a:pt x="335654" y="331417"/>
                </a:lnTo>
                <a:lnTo>
                  <a:pt x="321423" y="364499"/>
                </a:lnTo>
                <a:lnTo>
                  <a:pt x="307161" y="398517"/>
                </a:lnTo>
                <a:lnTo>
                  <a:pt x="300024" y="416478"/>
                </a:lnTo>
                <a:lnTo>
                  <a:pt x="286537" y="451781"/>
                </a:lnTo>
                <a:lnTo>
                  <a:pt x="275252" y="483346"/>
                </a:lnTo>
                <a:lnTo>
                  <a:pt x="264944" y="515366"/>
                </a:lnTo>
                <a:lnTo>
                  <a:pt x="255071" y="546531"/>
                </a:lnTo>
                <a:lnTo>
                  <a:pt x="245392" y="573611"/>
                </a:lnTo>
                <a:lnTo>
                  <a:pt x="237915" y="598876"/>
                </a:lnTo>
                <a:lnTo>
                  <a:pt x="229243" y="629063"/>
                </a:lnTo>
                <a:lnTo>
                  <a:pt x="220023" y="661627"/>
                </a:lnTo>
                <a:lnTo>
                  <a:pt x="215440" y="669530"/>
                </a:lnTo>
                <a:lnTo>
                  <a:pt x="215858" y="670179"/>
                </a:lnTo>
                <a:lnTo>
                  <a:pt x="218439" y="670899"/>
                </a:lnTo>
                <a:lnTo>
                  <a:pt x="222231" y="669103"/>
                </a:lnTo>
                <a:lnTo>
                  <a:pt x="224354" y="667512"/>
                </a:lnTo>
                <a:lnTo>
                  <a:pt x="241962" y="637140"/>
                </a:lnTo>
                <a:lnTo>
                  <a:pt x="255225" y="607151"/>
                </a:lnTo>
                <a:lnTo>
                  <a:pt x="273001" y="573130"/>
                </a:lnTo>
                <a:lnTo>
                  <a:pt x="289557" y="537913"/>
                </a:lnTo>
                <a:lnTo>
                  <a:pt x="301729" y="512102"/>
                </a:lnTo>
                <a:lnTo>
                  <a:pt x="315077" y="484756"/>
                </a:lnTo>
                <a:lnTo>
                  <a:pt x="328946" y="456727"/>
                </a:lnTo>
                <a:lnTo>
                  <a:pt x="343048" y="428394"/>
                </a:lnTo>
                <a:lnTo>
                  <a:pt x="358047" y="399927"/>
                </a:lnTo>
                <a:lnTo>
                  <a:pt x="375296" y="371400"/>
                </a:lnTo>
                <a:lnTo>
                  <a:pt x="391429" y="342846"/>
                </a:lnTo>
                <a:lnTo>
                  <a:pt x="407331" y="314280"/>
                </a:lnTo>
                <a:lnTo>
                  <a:pt x="424982" y="285710"/>
                </a:lnTo>
                <a:lnTo>
                  <a:pt x="443410" y="259253"/>
                </a:lnTo>
                <a:lnTo>
                  <a:pt x="461389" y="234266"/>
                </a:lnTo>
                <a:lnTo>
                  <a:pt x="485693" y="198679"/>
                </a:lnTo>
                <a:lnTo>
                  <a:pt x="511856" y="168467"/>
                </a:lnTo>
                <a:lnTo>
                  <a:pt x="542432" y="134407"/>
                </a:lnTo>
                <a:lnTo>
                  <a:pt x="571402" y="104925"/>
                </a:lnTo>
                <a:lnTo>
                  <a:pt x="605089" y="86653"/>
                </a:lnTo>
                <a:lnTo>
                  <a:pt x="622055" y="80146"/>
                </a:lnTo>
                <a:lnTo>
                  <a:pt x="634280" y="79019"/>
                </a:lnTo>
                <a:lnTo>
                  <a:pt x="637166" y="79654"/>
                </a:lnTo>
                <a:lnTo>
                  <a:pt x="639090" y="80872"/>
                </a:lnTo>
                <a:lnTo>
                  <a:pt x="645969" y="88529"/>
                </a:lnTo>
                <a:lnTo>
                  <a:pt x="648253" y="95153"/>
                </a:lnTo>
                <a:lnTo>
                  <a:pt x="648863" y="99141"/>
                </a:lnTo>
                <a:lnTo>
                  <a:pt x="645927" y="116133"/>
                </a:lnTo>
                <a:lnTo>
                  <a:pt x="632121" y="149704"/>
                </a:lnTo>
                <a:lnTo>
                  <a:pt x="618742" y="182267"/>
                </a:lnTo>
                <a:lnTo>
                  <a:pt x="603930" y="217844"/>
                </a:lnTo>
                <a:lnTo>
                  <a:pt x="591469" y="244437"/>
                </a:lnTo>
                <a:lnTo>
                  <a:pt x="580110" y="272130"/>
                </a:lnTo>
                <a:lnTo>
                  <a:pt x="568977" y="300314"/>
                </a:lnTo>
                <a:lnTo>
                  <a:pt x="556091" y="328715"/>
                </a:lnTo>
                <a:lnTo>
                  <a:pt x="542426" y="359329"/>
                </a:lnTo>
                <a:lnTo>
                  <a:pt x="529209" y="390662"/>
                </a:lnTo>
                <a:lnTo>
                  <a:pt x="518043" y="420464"/>
                </a:lnTo>
                <a:lnTo>
                  <a:pt x="505673" y="449583"/>
                </a:lnTo>
                <a:lnTo>
                  <a:pt x="493031" y="478400"/>
                </a:lnTo>
                <a:lnTo>
                  <a:pt x="482120" y="507083"/>
                </a:lnTo>
                <a:lnTo>
                  <a:pt x="474096" y="533589"/>
                </a:lnTo>
                <a:lnTo>
                  <a:pt x="467090" y="558599"/>
                </a:lnTo>
                <a:lnTo>
                  <a:pt x="455015" y="594198"/>
                </a:lnTo>
                <a:lnTo>
                  <a:pt x="446057" y="624413"/>
                </a:lnTo>
                <a:lnTo>
                  <a:pt x="437280" y="656194"/>
                </a:lnTo>
                <a:lnTo>
                  <a:pt x="436216" y="669505"/>
                </a:lnTo>
                <a:lnTo>
                  <a:pt x="436861" y="672543"/>
                </a:lnTo>
                <a:lnTo>
                  <a:pt x="438084" y="674569"/>
                </a:lnTo>
                <a:lnTo>
                  <a:pt x="439693" y="675919"/>
                </a:lnTo>
                <a:lnTo>
                  <a:pt x="443598" y="677419"/>
                </a:lnTo>
                <a:lnTo>
                  <a:pt x="445751" y="677819"/>
                </a:lnTo>
                <a:lnTo>
                  <a:pt x="447979" y="677292"/>
                </a:lnTo>
                <a:lnTo>
                  <a:pt x="452573" y="674590"/>
                </a:lnTo>
                <a:lnTo>
                  <a:pt x="472132" y="654227"/>
                </a:lnTo>
                <a:lnTo>
                  <a:pt x="494457" y="624236"/>
                </a:lnTo>
                <a:lnTo>
                  <a:pt x="511013" y="593273"/>
                </a:lnTo>
                <a:lnTo>
                  <a:pt x="529765" y="558963"/>
                </a:lnTo>
                <a:lnTo>
                  <a:pt x="550403" y="523662"/>
                </a:lnTo>
                <a:lnTo>
                  <a:pt x="571599" y="488067"/>
                </a:lnTo>
                <a:lnTo>
                  <a:pt x="596752" y="452385"/>
                </a:lnTo>
                <a:lnTo>
                  <a:pt x="620521" y="416677"/>
                </a:lnTo>
                <a:lnTo>
                  <a:pt x="642645" y="384754"/>
                </a:lnTo>
                <a:lnTo>
                  <a:pt x="664282" y="355187"/>
                </a:lnTo>
                <a:lnTo>
                  <a:pt x="692926" y="322455"/>
                </a:lnTo>
                <a:lnTo>
                  <a:pt x="721515" y="295176"/>
                </a:lnTo>
                <a:lnTo>
                  <a:pt x="746300" y="278057"/>
                </a:lnTo>
                <a:lnTo>
                  <a:pt x="761581" y="273390"/>
                </a:lnTo>
                <a:lnTo>
                  <a:pt x="780595" y="271598"/>
                </a:lnTo>
                <a:lnTo>
                  <a:pt x="782334" y="273128"/>
                </a:lnTo>
                <a:lnTo>
                  <a:pt x="789146" y="291327"/>
                </a:lnTo>
                <a:lnTo>
                  <a:pt x="789146" y="302496"/>
                </a:lnTo>
                <a:lnTo>
                  <a:pt x="786470" y="336653"/>
                </a:lnTo>
                <a:lnTo>
                  <a:pt x="778422" y="366246"/>
                </a:lnTo>
                <a:lnTo>
                  <a:pt x="770357" y="389768"/>
                </a:lnTo>
                <a:lnTo>
                  <a:pt x="762274" y="416097"/>
                </a:lnTo>
                <a:lnTo>
                  <a:pt x="756036" y="443674"/>
                </a:lnTo>
                <a:lnTo>
                  <a:pt x="748501" y="469689"/>
                </a:lnTo>
                <a:lnTo>
                  <a:pt x="739861" y="495274"/>
                </a:lnTo>
                <a:lnTo>
                  <a:pt x="730729" y="522520"/>
                </a:lnTo>
                <a:lnTo>
                  <a:pt x="723495" y="550504"/>
                </a:lnTo>
                <a:lnTo>
                  <a:pt x="716841" y="578023"/>
                </a:lnTo>
                <a:lnTo>
                  <a:pt x="708591" y="603483"/>
                </a:lnTo>
                <a:lnTo>
                  <a:pt x="701750" y="628027"/>
                </a:lnTo>
                <a:lnTo>
                  <a:pt x="693436" y="662042"/>
                </a:lnTo>
                <a:lnTo>
                  <a:pt x="688062" y="690112"/>
                </a:lnTo>
                <a:lnTo>
                  <a:pt x="686246" y="720929"/>
                </a:lnTo>
                <a:lnTo>
                  <a:pt x="685839" y="750560"/>
                </a:lnTo>
                <a:lnTo>
                  <a:pt x="686619" y="752774"/>
                </a:lnTo>
                <a:lnTo>
                  <a:pt x="687934" y="754249"/>
                </a:lnTo>
                <a:lnTo>
                  <a:pt x="691510" y="755889"/>
                </a:lnTo>
                <a:lnTo>
                  <a:pt x="695746" y="756618"/>
                </a:lnTo>
                <a:lnTo>
                  <a:pt x="706386" y="753235"/>
                </a:lnTo>
                <a:lnTo>
                  <a:pt x="712940" y="747236"/>
                </a:lnTo>
                <a:lnTo>
                  <a:pt x="720087" y="739278"/>
                </a:lnTo>
                <a:lnTo>
                  <a:pt x="747053" y="712762"/>
                </a:lnTo>
                <a:lnTo>
                  <a:pt x="766632" y="680542"/>
                </a:lnTo>
                <a:lnTo>
                  <a:pt x="787903" y="648308"/>
                </a:lnTo>
                <a:lnTo>
                  <a:pt x="805746" y="620955"/>
                </a:lnTo>
                <a:lnTo>
                  <a:pt x="823204" y="592742"/>
                </a:lnTo>
                <a:lnTo>
                  <a:pt x="846644" y="558556"/>
                </a:lnTo>
                <a:lnTo>
                  <a:pt x="871395" y="523755"/>
                </a:lnTo>
                <a:lnTo>
                  <a:pt x="888834" y="503650"/>
                </a:lnTo>
                <a:lnTo>
                  <a:pt x="892920" y="493020"/>
                </a:lnTo>
                <a:lnTo>
                  <a:pt x="892954" y="496715"/>
                </a:lnTo>
                <a:lnTo>
                  <a:pt x="890845" y="500671"/>
                </a:lnTo>
                <a:lnTo>
                  <a:pt x="870723" y="529912"/>
                </a:lnTo>
                <a:lnTo>
                  <a:pt x="852326" y="561227"/>
                </a:lnTo>
                <a:lnTo>
                  <a:pt x="834359" y="588626"/>
                </a:lnTo>
                <a:lnTo>
                  <a:pt x="817747" y="620646"/>
                </a:lnTo>
                <a:lnTo>
                  <a:pt x="798978" y="651476"/>
                </a:lnTo>
                <a:lnTo>
                  <a:pt x="782128" y="680719"/>
                </a:lnTo>
                <a:lnTo>
                  <a:pt x="767082" y="709492"/>
                </a:lnTo>
                <a:lnTo>
                  <a:pt x="747775" y="741956"/>
                </a:lnTo>
                <a:lnTo>
                  <a:pt x="727700" y="774713"/>
                </a:lnTo>
                <a:lnTo>
                  <a:pt x="708679" y="798488"/>
                </a:lnTo>
                <a:lnTo>
                  <a:pt x="705758" y="799363"/>
                </a:lnTo>
                <a:lnTo>
                  <a:pt x="703867" y="799596"/>
                </a:lnTo>
                <a:lnTo>
                  <a:pt x="702607" y="798164"/>
                </a:lnTo>
                <a:lnTo>
                  <a:pt x="700834" y="788564"/>
                </a:lnTo>
                <a:lnTo>
                  <a:pt x="700185" y="758881"/>
                </a:lnTo>
                <a:lnTo>
                  <a:pt x="700116" y="732475"/>
                </a:lnTo>
                <a:lnTo>
                  <a:pt x="703888" y="696958"/>
                </a:lnTo>
                <a:lnTo>
                  <a:pt x="707862" y="672218"/>
                </a:lnTo>
                <a:lnTo>
                  <a:pt x="712274" y="647199"/>
                </a:lnTo>
                <a:lnTo>
                  <a:pt x="716880" y="620205"/>
                </a:lnTo>
                <a:lnTo>
                  <a:pt x="723690" y="590216"/>
                </a:lnTo>
                <a:lnTo>
                  <a:pt x="732009" y="559160"/>
                </a:lnTo>
                <a:lnTo>
                  <a:pt x="740997" y="529483"/>
                </a:lnTo>
                <a:lnTo>
                  <a:pt x="748167" y="500418"/>
                </a:lnTo>
                <a:lnTo>
                  <a:pt x="755587" y="471625"/>
                </a:lnTo>
                <a:lnTo>
                  <a:pt x="766823" y="442953"/>
                </a:lnTo>
                <a:lnTo>
                  <a:pt x="775520" y="416452"/>
                </a:lnTo>
                <a:lnTo>
                  <a:pt x="786996" y="381336"/>
                </a:lnTo>
                <a:lnTo>
                  <a:pt x="800450" y="350823"/>
                </a:lnTo>
                <a:lnTo>
                  <a:pt x="815426" y="315860"/>
                </a:lnTo>
                <a:lnTo>
                  <a:pt x="827146" y="285299"/>
                </a:lnTo>
                <a:lnTo>
                  <a:pt x="828635" y="271895"/>
                </a:lnTo>
                <a:lnTo>
                  <a:pt x="824870" y="267772"/>
                </a:lnTo>
                <a:lnTo>
                  <a:pt x="820898" y="265833"/>
                </a:lnTo>
                <a:lnTo>
                  <a:pt x="818728" y="265316"/>
                </a:lnTo>
                <a:lnTo>
                  <a:pt x="816487" y="265765"/>
                </a:lnTo>
                <a:lnTo>
                  <a:pt x="795959" y="278115"/>
                </a:lnTo>
                <a:lnTo>
                  <a:pt x="763836" y="308025"/>
                </a:lnTo>
                <a:lnTo>
                  <a:pt x="734904" y="341596"/>
                </a:lnTo>
                <a:lnTo>
                  <a:pt x="709433" y="370181"/>
                </a:lnTo>
                <a:lnTo>
                  <a:pt x="685658" y="403433"/>
                </a:lnTo>
                <a:lnTo>
                  <a:pt x="659652" y="438421"/>
                </a:lnTo>
                <a:lnTo>
                  <a:pt x="636513" y="473923"/>
                </a:lnTo>
                <a:lnTo>
                  <a:pt x="614575" y="509578"/>
                </a:lnTo>
                <a:lnTo>
                  <a:pt x="592994" y="545277"/>
                </a:lnTo>
                <a:lnTo>
                  <a:pt x="571518" y="580197"/>
                </a:lnTo>
                <a:lnTo>
                  <a:pt x="550868" y="610211"/>
                </a:lnTo>
                <a:lnTo>
                  <a:pt x="531382" y="642088"/>
                </a:lnTo>
                <a:lnTo>
                  <a:pt x="524301" y="655239"/>
                </a:lnTo>
                <a:lnTo>
                  <a:pt x="500581" y="678123"/>
                </a:lnTo>
                <a:lnTo>
                  <a:pt x="496424" y="670888"/>
                </a:lnTo>
                <a:lnTo>
                  <a:pt x="493380" y="639766"/>
                </a:lnTo>
                <a:lnTo>
                  <a:pt x="495172" y="611280"/>
                </a:lnTo>
                <a:lnTo>
                  <a:pt x="500730" y="575588"/>
                </a:lnTo>
                <a:lnTo>
                  <a:pt x="505121" y="548690"/>
                </a:lnTo>
                <a:lnTo>
                  <a:pt x="509719" y="520860"/>
                </a:lnTo>
                <a:lnTo>
                  <a:pt x="516525" y="492617"/>
                </a:lnTo>
                <a:lnTo>
                  <a:pt x="524841" y="464189"/>
                </a:lnTo>
                <a:lnTo>
                  <a:pt x="533829" y="435679"/>
                </a:lnTo>
                <a:lnTo>
                  <a:pt x="543115" y="407133"/>
                </a:lnTo>
                <a:lnTo>
                  <a:pt x="552534" y="379365"/>
                </a:lnTo>
                <a:lnTo>
                  <a:pt x="562012" y="353795"/>
                </a:lnTo>
                <a:lnTo>
                  <a:pt x="571516" y="329201"/>
                </a:lnTo>
                <a:lnTo>
                  <a:pt x="585792" y="295159"/>
                </a:lnTo>
                <a:lnTo>
                  <a:pt x="600076" y="264964"/>
                </a:lnTo>
                <a:lnTo>
                  <a:pt x="615332" y="230109"/>
                </a:lnTo>
                <a:lnTo>
                  <a:pt x="630907" y="195779"/>
                </a:lnTo>
                <a:lnTo>
                  <a:pt x="635756" y="178721"/>
                </a:lnTo>
                <a:lnTo>
                  <a:pt x="625901" y="186349"/>
                </a:lnTo>
                <a:lnTo>
                  <a:pt x="609057" y="199146"/>
                </a:lnTo>
                <a:lnTo>
                  <a:pt x="585533" y="227574"/>
                </a:lnTo>
                <a:lnTo>
                  <a:pt x="560543" y="261176"/>
                </a:lnTo>
                <a:lnTo>
                  <a:pt x="536768" y="294053"/>
                </a:lnTo>
                <a:lnTo>
                  <a:pt x="514642" y="328930"/>
                </a:lnTo>
                <a:lnTo>
                  <a:pt x="499398" y="353339"/>
                </a:lnTo>
                <a:lnTo>
                  <a:pt x="482040" y="380063"/>
                </a:lnTo>
                <a:lnTo>
                  <a:pt x="465858" y="407815"/>
                </a:lnTo>
                <a:lnTo>
                  <a:pt x="450729" y="436024"/>
                </a:lnTo>
                <a:lnTo>
                  <a:pt x="436068" y="464437"/>
                </a:lnTo>
                <a:lnTo>
                  <a:pt x="421614" y="492939"/>
                </a:lnTo>
                <a:lnTo>
                  <a:pt x="407252" y="520689"/>
                </a:lnTo>
                <a:lnTo>
                  <a:pt x="392932" y="546251"/>
                </a:lnTo>
                <a:lnTo>
                  <a:pt x="378630" y="570841"/>
                </a:lnTo>
                <a:lnTo>
                  <a:pt x="359307" y="604881"/>
                </a:lnTo>
                <a:lnTo>
                  <a:pt x="343528" y="632958"/>
                </a:lnTo>
                <a:lnTo>
                  <a:pt x="327766" y="663779"/>
                </a:lnTo>
                <a:lnTo>
                  <a:pt x="300554" y="699468"/>
                </a:lnTo>
                <a:lnTo>
                  <a:pt x="296398" y="696085"/>
                </a:lnTo>
                <a:lnTo>
                  <a:pt x="294451" y="687969"/>
                </a:lnTo>
                <a:lnTo>
                  <a:pt x="293098" y="654950"/>
                </a:lnTo>
                <a:lnTo>
                  <a:pt x="292954" y="624158"/>
                </a:lnTo>
                <a:lnTo>
                  <a:pt x="292911" y="589898"/>
                </a:lnTo>
                <a:lnTo>
                  <a:pt x="292901" y="566427"/>
                </a:lnTo>
                <a:lnTo>
                  <a:pt x="295013" y="540650"/>
                </a:lnTo>
                <a:lnTo>
                  <a:pt x="298598" y="513318"/>
                </a:lnTo>
                <a:lnTo>
                  <a:pt x="302837" y="485296"/>
                </a:lnTo>
                <a:lnTo>
                  <a:pt x="309484" y="456967"/>
                </a:lnTo>
                <a:lnTo>
                  <a:pt x="316935" y="429294"/>
                </a:lnTo>
                <a:lnTo>
                  <a:pt x="322893" y="403767"/>
                </a:lnTo>
                <a:lnTo>
                  <a:pt x="328187" y="377075"/>
                </a:lnTo>
                <a:lnTo>
                  <a:pt x="333979" y="350131"/>
                </a:lnTo>
                <a:lnTo>
                  <a:pt x="341845" y="324926"/>
                </a:lnTo>
                <a:lnTo>
                  <a:pt x="351407" y="292216"/>
                </a:lnTo>
                <a:lnTo>
                  <a:pt x="363059" y="262416"/>
                </a:lnTo>
                <a:lnTo>
                  <a:pt x="372773" y="233478"/>
                </a:lnTo>
                <a:lnTo>
                  <a:pt x="379965" y="201262"/>
                </a:lnTo>
                <a:lnTo>
                  <a:pt x="385732" y="178724"/>
                </a:lnTo>
                <a:lnTo>
                  <a:pt x="375816" y="178571"/>
                </a:lnTo>
                <a:lnTo>
                  <a:pt x="365176" y="186146"/>
                </a:lnTo>
                <a:lnTo>
                  <a:pt x="338002" y="215935"/>
                </a:lnTo>
                <a:lnTo>
                  <a:pt x="313357" y="248882"/>
                </a:lnTo>
                <a:lnTo>
                  <a:pt x="292607" y="277358"/>
                </a:lnTo>
                <a:lnTo>
                  <a:pt x="271377" y="310578"/>
                </a:lnTo>
                <a:lnTo>
                  <a:pt x="250006" y="345556"/>
                </a:lnTo>
                <a:lnTo>
                  <a:pt x="229386" y="381055"/>
                </a:lnTo>
                <a:lnTo>
                  <a:pt x="218101" y="404817"/>
                </a:lnTo>
                <a:lnTo>
                  <a:pt x="205677" y="430723"/>
                </a:lnTo>
                <a:lnTo>
                  <a:pt x="193012" y="457318"/>
                </a:lnTo>
                <a:lnTo>
                  <a:pt x="182091" y="482367"/>
                </a:lnTo>
                <a:lnTo>
                  <a:pt x="169829" y="506729"/>
                </a:lnTo>
                <a:lnTo>
                  <a:pt x="151655" y="540641"/>
                </a:lnTo>
                <a:lnTo>
                  <a:pt x="136216" y="568681"/>
                </a:lnTo>
                <a:lnTo>
                  <a:pt x="116777" y="599488"/>
                </a:lnTo>
                <a:lnTo>
                  <a:pt x="100652" y="631451"/>
                </a:lnTo>
                <a:lnTo>
                  <a:pt x="80003" y="655702"/>
                </a:lnTo>
                <a:lnTo>
                  <a:pt x="78735" y="655404"/>
                </a:lnTo>
                <a:lnTo>
                  <a:pt x="75210" y="652955"/>
                </a:lnTo>
                <a:lnTo>
                  <a:pt x="73114" y="647105"/>
                </a:lnTo>
                <a:lnTo>
                  <a:pt x="69468" y="613440"/>
                </a:lnTo>
                <a:lnTo>
                  <a:pt x="67387" y="598057"/>
                </a:lnTo>
                <a:lnTo>
                  <a:pt x="69884" y="567084"/>
                </a:lnTo>
                <a:lnTo>
                  <a:pt x="70977" y="532771"/>
                </a:lnTo>
                <a:lnTo>
                  <a:pt x="72094" y="497469"/>
                </a:lnTo>
                <a:lnTo>
                  <a:pt x="75169" y="473754"/>
                </a:lnTo>
                <a:lnTo>
                  <a:pt x="79181" y="447868"/>
                </a:lnTo>
                <a:lnTo>
                  <a:pt x="84404" y="421282"/>
                </a:lnTo>
                <a:lnTo>
                  <a:pt x="92017" y="396237"/>
                </a:lnTo>
                <a:lnTo>
                  <a:pt x="98575" y="371876"/>
                </a:lnTo>
                <a:lnTo>
                  <a:pt x="104136" y="347820"/>
                </a:lnTo>
                <a:lnTo>
                  <a:pt x="109253" y="323900"/>
                </a:lnTo>
                <a:lnTo>
                  <a:pt x="116290" y="300039"/>
                </a:lnTo>
                <a:lnTo>
                  <a:pt x="129177" y="266410"/>
                </a:lnTo>
                <a:lnTo>
                  <a:pt x="140933" y="236337"/>
                </a:lnTo>
                <a:lnTo>
                  <a:pt x="151560" y="207319"/>
                </a:lnTo>
                <a:lnTo>
                  <a:pt x="165580" y="176653"/>
                </a:lnTo>
                <a:lnTo>
                  <a:pt x="180877" y="143112"/>
                </a:lnTo>
                <a:lnTo>
                  <a:pt x="189687" y="131456"/>
                </a:lnTo>
                <a:lnTo>
                  <a:pt x="191461" y="126402"/>
                </a:lnTo>
                <a:lnTo>
                  <a:pt x="192728" y="124737"/>
                </a:lnTo>
                <a:lnTo>
                  <a:pt x="199693" y="121537"/>
                </a:lnTo>
                <a:lnTo>
                  <a:pt x="200021" y="152782"/>
                </a:lnTo>
                <a:lnTo>
                  <a:pt x="197907" y="172243"/>
                </a:lnTo>
                <a:lnTo>
                  <a:pt x="190081" y="207737"/>
                </a:lnTo>
                <a:lnTo>
                  <a:pt x="183232" y="237562"/>
                </a:lnTo>
                <a:lnTo>
                  <a:pt x="176175" y="270299"/>
                </a:lnTo>
                <a:lnTo>
                  <a:pt x="169057" y="305135"/>
                </a:lnTo>
                <a:lnTo>
                  <a:pt x="165714" y="336799"/>
                </a:lnTo>
                <a:lnTo>
                  <a:pt x="160931" y="366290"/>
                </a:lnTo>
                <a:lnTo>
                  <a:pt x="154486" y="398929"/>
                </a:lnTo>
                <a:lnTo>
                  <a:pt x="151695" y="433313"/>
                </a:lnTo>
                <a:lnTo>
                  <a:pt x="157371" y="466266"/>
                </a:lnTo>
                <a:lnTo>
                  <a:pt x="162692" y="480057"/>
                </a:lnTo>
                <a:lnTo>
                  <a:pt x="167028" y="486653"/>
                </a:lnTo>
                <a:lnTo>
                  <a:pt x="171601" y="490113"/>
                </a:lnTo>
                <a:lnTo>
                  <a:pt x="178638" y="492062"/>
                </a:lnTo>
                <a:lnTo>
                  <a:pt x="181004" y="492335"/>
                </a:lnTo>
                <a:lnTo>
                  <a:pt x="191919" y="488927"/>
                </a:lnTo>
                <a:lnTo>
                  <a:pt x="205208" y="479098"/>
                </a:lnTo>
                <a:lnTo>
                  <a:pt x="230772" y="449145"/>
                </a:lnTo>
                <a:lnTo>
                  <a:pt x="257604" y="417479"/>
                </a:lnTo>
                <a:lnTo>
                  <a:pt x="278733" y="390019"/>
                </a:lnTo>
                <a:lnTo>
                  <a:pt x="300075" y="357982"/>
                </a:lnTo>
                <a:lnTo>
                  <a:pt x="325272" y="323354"/>
                </a:lnTo>
                <a:lnTo>
                  <a:pt x="352846" y="291751"/>
                </a:lnTo>
                <a:lnTo>
                  <a:pt x="381124" y="258486"/>
                </a:lnTo>
                <a:lnTo>
                  <a:pt x="409612" y="227287"/>
                </a:lnTo>
                <a:lnTo>
                  <a:pt x="441953" y="201726"/>
                </a:lnTo>
                <a:lnTo>
                  <a:pt x="472878" y="179072"/>
                </a:lnTo>
                <a:lnTo>
                  <a:pt x="506069" y="156581"/>
                </a:lnTo>
                <a:lnTo>
                  <a:pt x="538982" y="141012"/>
                </a:lnTo>
                <a:lnTo>
                  <a:pt x="550576" y="137270"/>
                </a:lnTo>
                <a:lnTo>
                  <a:pt x="558496" y="138511"/>
                </a:lnTo>
                <a:lnTo>
                  <a:pt x="569763" y="143672"/>
                </a:lnTo>
                <a:lnTo>
                  <a:pt x="580682" y="152528"/>
                </a:lnTo>
                <a:lnTo>
                  <a:pt x="588067" y="163348"/>
                </a:lnTo>
                <a:lnTo>
                  <a:pt x="591490" y="176608"/>
                </a:lnTo>
                <a:lnTo>
                  <a:pt x="592741" y="209932"/>
                </a:lnTo>
                <a:lnTo>
                  <a:pt x="592875" y="238653"/>
                </a:lnTo>
                <a:lnTo>
                  <a:pt x="590797" y="272298"/>
                </a:lnTo>
                <a:lnTo>
                  <a:pt x="585155" y="305286"/>
                </a:lnTo>
                <a:lnTo>
                  <a:pt x="578456" y="339402"/>
                </a:lnTo>
                <a:lnTo>
                  <a:pt x="573798" y="365137"/>
                </a:lnTo>
                <a:lnTo>
                  <a:pt x="569081" y="389804"/>
                </a:lnTo>
                <a:lnTo>
                  <a:pt x="561964" y="422212"/>
                </a:lnTo>
                <a:lnTo>
                  <a:pt x="558620" y="455715"/>
                </a:lnTo>
                <a:lnTo>
                  <a:pt x="557629" y="486985"/>
                </a:lnTo>
                <a:lnTo>
                  <a:pt x="553543" y="520151"/>
                </a:lnTo>
                <a:lnTo>
                  <a:pt x="551098" y="551320"/>
                </a:lnTo>
                <a:lnTo>
                  <a:pt x="555181" y="584594"/>
                </a:lnTo>
                <a:lnTo>
                  <a:pt x="556945" y="617525"/>
                </a:lnTo>
                <a:lnTo>
                  <a:pt x="562862" y="641945"/>
                </a:lnTo>
                <a:lnTo>
                  <a:pt x="576340" y="665564"/>
                </a:lnTo>
                <a:lnTo>
                  <a:pt x="587919" y="672425"/>
                </a:lnTo>
                <a:lnTo>
                  <a:pt x="598590" y="676784"/>
                </a:lnTo>
                <a:lnTo>
                  <a:pt x="621506" y="67861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67" name="SMARTInkShape-571"/>
          <p:cNvSpPr/>
          <p:nvPr/>
        </p:nvSpPr>
        <p:spPr>
          <a:xfrm>
            <a:off x="3786188" y="4929188"/>
            <a:ext cx="1120775" cy="584200"/>
          </a:xfrm>
          <a:custGeom>
            <a:avLst/>
            <a:gdLst/>
            <a:ahLst/>
            <a:cxnLst/>
            <a:rect l="0" t="0" r="0" b="0"/>
            <a:pathLst>
              <a:path w="1121435" h="584110">
                <a:moveTo>
                  <a:pt x="207035" y="6889"/>
                </a:moveTo>
                <a:lnTo>
                  <a:pt x="187956" y="14661"/>
                </a:lnTo>
                <a:lnTo>
                  <a:pt x="155255" y="38018"/>
                </a:lnTo>
                <a:lnTo>
                  <a:pt x="119598" y="69135"/>
                </a:lnTo>
                <a:lnTo>
                  <a:pt x="91020" y="102546"/>
                </a:lnTo>
                <a:lnTo>
                  <a:pt x="67614" y="134617"/>
                </a:lnTo>
                <a:lnTo>
                  <a:pt x="43587" y="168793"/>
                </a:lnTo>
                <a:lnTo>
                  <a:pt x="27435" y="199296"/>
                </a:lnTo>
                <a:lnTo>
                  <a:pt x="10200" y="233840"/>
                </a:lnTo>
                <a:lnTo>
                  <a:pt x="3281" y="246290"/>
                </a:lnTo>
                <a:lnTo>
                  <a:pt x="0" y="263278"/>
                </a:lnTo>
                <a:lnTo>
                  <a:pt x="2042" y="263716"/>
                </a:lnTo>
                <a:lnTo>
                  <a:pt x="9821" y="263996"/>
                </a:lnTo>
                <a:lnTo>
                  <a:pt x="24247" y="256460"/>
                </a:lnTo>
                <a:lnTo>
                  <a:pt x="53867" y="227345"/>
                </a:lnTo>
                <a:lnTo>
                  <a:pt x="88762" y="199574"/>
                </a:lnTo>
                <a:lnTo>
                  <a:pt x="116781" y="174489"/>
                </a:lnTo>
                <a:lnTo>
                  <a:pt x="145192" y="143156"/>
                </a:lnTo>
                <a:lnTo>
                  <a:pt x="177511" y="112529"/>
                </a:lnTo>
                <a:lnTo>
                  <a:pt x="212222" y="87139"/>
                </a:lnTo>
                <a:lnTo>
                  <a:pt x="247642" y="60742"/>
                </a:lnTo>
                <a:lnTo>
                  <a:pt x="279480" y="40397"/>
                </a:lnTo>
                <a:lnTo>
                  <a:pt x="309022" y="24316"/>
                </a:lnTo>
                <a:lnTo>
                  <a:pt x="341458" y="4080"/>
                </a:lnTo>
                <a:lnTo>
                  <a:pt x="362292" y="0"/>
                </a:lnTo>
                <a:lnTo>
                  <a:pt x="362927" y="708"/>
                </a:lnTo>
                <a:lnTo>
                  <a:pt x="363633" y="3614"/>
                </a:lnTo>
                <a:lnTo>
                  <a:pt x="360238" y="13505"/>
                </a:lnTo>
                <a:lnTo>
                  <a:pt x="339815" y="45596"/>
                </a:lnTo>
                <a:lnTo>
                  <a:pt x="313609" y="81299"/>
                </a:lnTo>
                <a:lnTo>
                  <a:pt x="297528" y="104255"/>
                </a:lnTo>
                <a:lnTo>
                  <a:pt x="279798" y="129538"/>
                </a:lnTo>
                <a:lnTo>
                  <a:pt x="261335" y="154005"/>
                </a:lnTo>
                <a:lnTo>
                  <a:pt x="242545" y="182341"/>
                </a:lnTo>
                <a:lnTo>
                  <a:pt x="223611" y="212662"/>
                </a:lnTo>
                <a:lnTo>
                  <a:pt x="204613" y="242013"/>
                </a:lnTo>
                <a:lnTo>
                  <a:pt x="187702" y="270933"/>
                </a:lnTo>
                <a:lnTo>
                  <a:pt x="172249" y="298869"/>
                </a:lnTo>
                <a:lnTo>
                  <a:pt x="157444" y="324512"/>
                </a:lnTo>
                <a:lnTo>
                  <a:pt x="145043" y="349138"/>
                </a:lnTo>
                <a:lnTo>
                  <a:pt x="131252" y="381083"/>
                </a:lnTo>
                <a:lnTo>
                  <a:pt x="116916" y="414941"/>
                </a:lnTo>
                <a:lnTo>
                  <a:pt x="108482" y="432492"/>
                </a:lnTo>
                <a:lnTo>
                  <a:pt x="108789" y="433500"/>
                </a:lnTo>
                <a:lnTo>
                  <a:pt x="109788" y="434172"/>
                </a:lnTo>
                <a:lnTo>
                  <a:pt x="114986" y="435117"/>
                </a:lnTo>
                <a:lnTo>
                  <a:pt x="117094" y="435250"/>
                </a:lnTo>
                <a:lnTo>
                  <a:pt x="127646" y="431644"/>
                </a:lnTo>
                <a:lnTo>
                  <a:pt x="140827" y="417964"/>
                </a:lnTo>
                <a:lnTo>
                  <a:pt x="168467" y="382963"/>
                </a:lnTo>
                <a:lnTo>
                  <a:pt x="191904" y="354063"/>
                </a:lnTo>
                <a:lnTo>
                  <a:pt x="216046" y="320365"/>
                </a:lnTo>
                <a:lnTo>
                  <a:pt x="243307" y="285245"/>
                </a:lnTo>
                <a:lnTo>
                  <a:pt x="262050" y="260778"/>
                </a:lnTo>
                <a:lnTo>
                  <a:pt x="280963" y="234029"/>
                </a:lnTo>
                <a:lnTo>
                  <a:pt x="302069" y="208383"/>
                </a:lnTo>
                <a:lnTo>
                  <a:pt x="324679" y="183755"/>
                </a:lnTo>
                <a:lnTo>
                  <a:pt x="347956" y="159580"/>
                </a:lnTo>
                <a:lnTo>
                  <a:pt x="371531" y="135606"/>
                </a:lnTo>
                <a:lnTo>
                  <a:pt x="407116" y="101914"/>
                </a:lnTo>
                <a:lnTo>
                  <a:pt x="440679" y="73939"/>
                </a:lnTo>
                <a:lnTo>
                  <a:pt x="470732" y="52686"/>
                </a:lnTo>
                <a:lnTo>
                  <a:pt x="501746" y="31283"/>
                </a:lnTo>
                <a:lnTo>
                  <a:pt x="512908" y="25669"/>
                </a:lnTo>
                <a:lnTo>
                  <a:pt x="535083" y="21256"/>
                </a:lnTo>
                <a:lnTo>
                  <a:pt x="531688" y="28785"/>
                </a:lnTo>
                <a:lnTo>
                  <a:pt x="507727" y="62132"/>
                </a:lnTo>
                <a:lnTo>
                  <a:pt x="488746" y="94166"/>
                </a:lnTo>
                <a:lnTo>
                  <a:pt x="471940" y="117911"/>
                </a:lnTo>
                <a:lnTo>
                  <a:pt x="453887" y="144339"/>
                </a:lnTo>
                <a:lnTo>
                  <a:pt x="435281" y="171960"/>
                </a:lnTo>
                <a:lnTo>
                  <a:pt x="415634" y="200905"/>
                </a:lnTo>
                <a:lnTo>
                  <a:pt x="393673" y="232290"/>
                </a:lnTo>
                <a:lnTo>
                  <a:pt x="372800" y="264759"/>
                </a:lnTo>
                <a:lnTo>
                  <a:pt x="353734" y="297711"/>
                </a:lnTo>
                <a:lnTo>
                  <a:pt x="337322" y="330877"/>
                </a:lnTo>
                <a:lnTo>
                  <a:pt x="319974" y="364139"/>
                </a:lnTo>
                <a:lnTo>
                  <a:pt x="303268" y="396649"/>
                </a:lnTo>
                <a:lnTo>
                  <a:pt x="290551" y="426972"/>
                </a:lnTo>
                <a:lnTo>
                  <a:pt x="277491" y="452092"/>
                </a:lnTo>
                <a:lnTo>
                  <a:pt x="260984" y="484083"/>
                </a:lnTo>
                <a:lnTo>
                  <a:pt x="252088" y="515751"/>
                </a:lnTo>
                <a:lnTo>
                  <a:pt x="250090" y="533426"/>
                </a:lnTo>
                <a:lnTo>
                  <a:pt x="250820" y="534127"/>
                </a:lnTo>
                <a:lnTo>
                  <a:pt x="253747" y="534905"/>
                </a:lnTo>
                <a:lnTo>
                  <a:pt x="263650" y="531550"/>
                </a:lnTo>
                <a:lnTo>
                  <a:pt x="294333" y="498833"/>
                </a:lnTo>
                <a:lnTo>
                  <a:pt x="314658" y="470504"/>
                </a:lnTo>
                <a:lnTo>
                  <a:pt x="339554" y="436974"/>
                </a:lnTo>
                <a:lnTo>
                  <a:pt x="357743" y="411557"/>
                </a:lnTo>
                <a:lnTo>
                  <a:pt x="376410" y="384386"/>
                </a:lnTo>
                <a:lnTo>
                  <a:pt x="395290" y="356435"/>
                </a:lnTo>
                <a:lnTo>
                  <a:pt x="416381" y="328137"/>
                </a:lnTo>
                <a:lnTo>
                  <a:pt x="438984" y="299686"/>
                </a:lnTo>
                <a:lnTo>
                  <a:pt x="462259" y="271166"/>
                </a:lnTo>
                <a:lnTo>
                  <a:pt x="487949" y="244731"/>
                </a:lnTo>
                <a:lnTo>
                  <a:pt x="514448" y="219753"/>
                </a:lnTo>
                <a:lnTo>
                  <a:pt x="539455" y="195423"/>
                </a:lnTo>
                <a:lnTo>
                  <a:pt x="563798" y="173497"/>
                </a:lnTo>
                <a:lnTo>
                  <a:pt x="597699" y="145420"/>
                </a:lnTo>
                <a:lnTo>
                  <a:pt x="627852" y="124136"/>
                </a:lnTo>
                <a:lnTo>
                  <a:pt x="662693" y="102722"/>
                </a:lnTo>
                <a:lnTo>
                  <a:pt x="681417" y="95610"/>
                </a:lnTo>
                <a:lnTo>
                  <a:pt x="697961" y="92878"/>
                </a:lnTo>
                <a:lnTo>
                  <a:pt x="698625" y="93584"/>
                </a:lnTo>
                <a:lnTo>
                  <a:pt x="699363" y="96486"/>
                </a:lnTo>
                <a:lnTo>
                  <a:pt x="699779" y="106374"/>
                </a:lnTo>
                <a:lnTo>
                  <a:pt x="687719" y="131228"/>
                </a:lnTo>
                <a:lnTo>
                  <a:pt x="669871" y="161559"/>
                </a:lnTo>
                <a:lnTo>
                  <a:pt x="648707" y="195681"/>
                </a:lnTo>
                <a:lnTo>
                  <a:pt x="631669" y="219120"/>
                </a:lnTo>
                <a:lnTo>
                  <a:pt x="613514" y="244883"/>
                </a:lnTo>
                <a:lnTo>
                  <a:pt x="595655" y="273003"/>
                </a:lnTo>
                <a:lnTo>
                  <a:pt x="579780" y="304021"/>
                </a:lnTo>
                <a:lnTo>
                  <a:pt x="562671" y="334211"/>
                </a:lnTo>
                <a:lnTo>
                  <a:pt x="545277" y="363503"/>
                </a:lnTo>
                <a:lnTo>
                  <a:pt x="529609" y="392398"/>
                </a:lnTo>
                <a:lnTo>
                  <a:pt x="516824" y="421115"/>
                </a:lnTo>
                <a:lnTo>
                  <a:pt x="505850" y="448959"/>
                </a:lnTo>
                <a:lnTo>
                  <a:pt x="495682" y="474563"/>
                </a:lnTo>
                <a:lnTo>
                  <a:pt x="484824" y="503706"/>
                </a:lnTo>
                <a:lnTo>
                  <a:pt x="471560" y="532357"/>
                </a:lnTo>
                <a:lnTo>
                  <a:pt x="469110" y="535794"/>
                </a:lnTo>
                <a:lnTo>
                  <a:pt x="468270" y="538880"/>
                </a:lnTo>
                <a:lnTo>
                  <a:pt x="468505" y="541731"/>
                </a:lnTo>
                <a:lnTo>
                  <a:pt x="469455" y="544426"/>
                </a:lnTo>
                <a:lnTo>
                  <a:pt x="470881" y="546222"/>
                </a:lnTo>
                <a:lnTo>
                  <a:pt x="474583" y="548218"/>
                </a:lnTo>
                <a:lnTo>
                  <a:pt x="481131" y="549342"/>
                </a:lnTo>
                <a:lnTo>
                  <a:pt x="491890" y="545883"/>
                </a:lnTo>
                <a:lnTo>
                  <a:pt x="515451" y="525402"/>
                </a:lnTo>
                <a:lnTo>
                  <a:pt x="536014" y="499807"/>
                </a:lnTo>
                <a:lnTo>
                  <a:pt x="557981" y="467440"/>
                </a:lnTo>
                <a:lnTo>
                  <a:pt x="584246" y="431922"/>
                </a:lnTo>
                <a:lnTo>
                  <a:pt x="602755" y="405343"/>
                </a:lnTo>
                <a:lnTo>
                  <a:pt x="621565" y="379772"/>
                </a:lnTo>
                <a:lnTo>
                  <a:pt x="641302" y="355178"/>
                </a:lnTo>
                <a:lnTo>
                  <a:pt x="663303" y="331018"/>
                </a:lnTo>
                <a:lnTo>
                  <a:pt x="684194" y="307052"/>
                </a:lnTo>
                <a:lnTo>
                  <a:pt x="715922" y="273362"/>
                </a:lnTo>
                <a:lnTo>
                  <a:pt x="748341" y="243272"/>
                </a:lnTo>
                <a:lnTo>
                  <a:pt x="778055" y="216365"/>
                </a:lnTo>
                <a:lnTo>
                  <a:pt x="812748" y="193524"/>
                </a:lnTo>
                <a:lnTo>
                  <a:pt x="843249" y="180039"/>
                </a:lnTo>
                <a:lnTo>
                  <a:pt x="855533" y="178489"/>
                </a:lnTo>
                <a:lnTo>
                  <a:pt x="856413" y="182640"/>
                </a:lnTo>
                <a:lnTo>
                  <a:pt x="856648" y="185969"/>
                </a:lnTo>
                <a:lnTo>
                  <a:pt x="841513" y="217181"/>
                </a:lnTo>
                <a:lnTo>
                  <a:pt x="819727" y="252774"/>
                </a:lnTo>
                <a:lnTo>
                  <a:pt x="799472" y="284709"/>
                </a:lnTo>
                <a:lnTo>
                  <a:pt x="778388" y="319306"/>
                </a:lnTo>
                <a:lnTo>
                  <a:pt x="764183" y="344973"/>
                </a:lnTo>
                <a:lnTo>
                  <a:pt x="749931" y="371462"/>
                </a:lnTo>
                <a:lnTo>
                  <a:pt x="735660" y="396463"/>
                </a:lnTo>
                <a:lnTo>
                  <a:pt x="721379" y="420805"/>
                </a:lnTo>
                <a:lnTo>
                  <a:pt x="702069" y="454704"/>
                </a:lnTo>
                <a:lnTo>
                  <a:pt x="688410" y="484857"/>
                </a:lnTo>
                <a:lnTo>
                  <a:pt x="676683" y="515906"/>
                </a:lnTo>
                <a:lnTo>
                  <a:pt x="665694" y="543382"/>
                </a:lnTo>
                <a:lnTo>
                  <a:pt x="664667" y="551701"/>
                </a:lnTo>
                <a:lnTo>
                  <a:pt x="665317" y="553454"/>
                </a:lnTo>
                <a:lnTo>
                  <a:pt x="666544" y="554623"/>
                </a:lnTo>
                <a:lnTo>
                  <a:pt x="670024" y="555921"/>
                </a:lnTo>
                <a:lnTo>
                  <a:pt x="674216" y="556497"/>
                </a:lnTo>
                <a:lnTo>
                  <a:pt x="684831" y="553030"/>
                </a:lnTo>
                <a:lnTo>
                  <a:pt x="715789" y="520267"/>
                </a:lnTo>
                <a:lnTo>
                  <a:pt x="739923" y="491936"/>
                </a:lnTo>
                <a:lnTo>
                  <a:pt x="767183" y="458406"/>
                </a:lnTo>
                <a:lnTo>
                  <a:pt x="795368" y="427128"/>
                </a:lnTo>
                <a:lnTo>
                  <a:pt x="823827" y="397752"/>
                </a:lnTo>
                <a:lnTo>
                  <a:pt x="852369" y="368939"/>
                </a:lnTo>
                <a:lnTo>
                  <a:pt x="880933" y="344087"/>
                </a:lnTo>
                <a:lnTo>
                  <a:pt x="913327" y="315150"/>
                </a:lnTo>
                <a:lnTo>
                  <a:pt x="942656" y="293323"/>
                </a:lnTo>
                <a:lnTo>
                  <a:pt x="967588" y="277518"/>
                </a:lnTo>
                <a:lnTo>
                  <a:pt x="982894" y="273078"/>
                </a:lnTo>
                <a:lnTo>
                  <a:pt x="1001917" y="271373"/>
                </a:lnTo>
                <a:lnTo>
                  <a:pt x="1003656" y="272112"/>
                </a:lnTo>
                <a:lnTo>
                  <a:pt x="1004816" y="273398"/>
                </a:lnTo>
                <a:lnTo>
                  <a:pt x="1006104" y="276945"/>
                </a:lnTo>
                <a:lnTo>
                  <a:pt x="1006677" y="281167"/>
                </a:lnTo>
                <a:lnTo>
                  <a:pt x="997152" y="314946"/>
                </a:lnTo>
                <a:lnTo>
                  <a:pt x="982291" y="348522"/>
                </a:lnTo>
                <a:lnTo>
                  <a:pt x="968730" y="377108"/>
                </a:lnTo>
                <a:lnTo>
                  <a:pt x="954657" y="409566"/>
                </a:lnTo>
                <a:lnTo>
                  <a:pt x="940434" y="439644"/>
                </a:lnTo>
                <a:lnTo>
                  <a:pt x="926958" y="467871"/>
                </a:lnTo>
                <a:lnTo>
                  <a:pt x="914892" y="499145"/>
                </a:lnTo>
                <a:lnTo>
                  <a:pt x="909425" y="521043"/>
                </a:lnTo>
                <a:lnTo>
                  <a:pt x="907325" y="554198"/>
                </a:lnTo>
                <a:lnTo>
                  <a:pt x="907163" y="565939"/>
                </a:lnTo>
                <a:lnTo>
                  <a:pt x="909257" y="571004"/>
                </a:lnTo>
                <a:lnTo>
                  <a:pt x="917069" y="580724"/>
                </a:lnTo>
                <a:lnTo>
                  <a:pt x="921598" y="583396"/>
                </a:lnTo>
                <a:lnTo>
                  <a:pt x="923916" y="584109"/>
                </a:lnTo>
                <a:lnTo>
                  <a:pt x="930726" y="582784"/>
                </a:lnTo>
                <a:lnTo>
                  <a:pt x="962974" y="571005"/>
                </a:lnTo>
                <a:lnTo>
                  <a:pt x="993617" y="554399"/>
                </a:lnTo>
                <a:lnTo>
                  <a:pt x="1019458" y="540989"/>
                </a:lnTo>
                <a:lnTo>
                  <a:pt x="1037245" y="530003"/>
                </a:lnTo>
                <a:lnTo>
                  <a:pt x="1070936" y="514239"/>
                </a:lnTo>
                <a:lnTo>
                  <a:pt x="1080735" y="510191"/>
                </a:lnTo>
                <a:lnTo>
                  <a:pt x="1115741" y="502127"/>
                </a:lnTo>
                <a:lnTo>
                  <a:pt x="1121434" y="49980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68" name="SMARTInkShape-572"/>
          <p:cNvSpPr/>
          <p:nvPr/>
        </p:nvSpPr>
        <p:spPr>
          <a:xfrm>
            <a:off x="1336675" y="5073650"/>
            <a:ext cx="1106488" cy="541338"/>
          </a:xfrm>
          <a:custGeom>
            <a:avLst/>
            <a:gdLst/>
            <a:ahLst/>
            <a:cxnLst/>
            <a:rect l="0" t="0" r="0" b="0"/>
            <a:pathLst>
              <a:path w="1106017" h="540897">
                <a:moveTo>
                  <a:pt x="198897" y="5557"/>
                </a:moveTo>
                <a:lnTo>
                  <a:pt x="195105" y="5557"/>
                </a:lnTo>
                <a:lnTo>
                  <a:pt x="164406" y="26842"/>
                </a:lnTo>
                <a:lnTo>
                  <a:pt x="141595" y="56486"/>
                </a:lnTo>
                <a:lnTo>
                  <a:pt x="118875" y="88114"/>
                </a:lnTo>
                <a:lnTo>
                  <a:pt x="98458" y="115568"/>
                </a:lnTo>
                <a:lnTo>
                  <a:pt x="77327" y="143810"/>
                </a:lnTo>
                <a:lnTo>
                  <a:pt x="59777" y="172287"/>
                </a:lnTo>
                <a:lnTo>
                  <a:pt x="44523" y="200833"/>
                </a:lnTo>
                <a:lnTo>
                  <a:pt x="29949" y="229399"/>
                </a:lnTo>
                <a:lnTo>
                  <a:pt x="16506" y="261000"/>
                </a:lnTo>
                <a:lnTo>
                  <a:pt x="8323" y="283352"/>
                </a:lnTo>
                <a:lnTo>
                  <a:pt x="6248" y="291742"/>
                </a:lnTo>
                <a:lnTo>
                  <a:pt x="4583" y="293978"/>
                </a:lnTo>
                <a:lnTo>
                  <a:pt x="2679" y="295469"/>
                </a:lnTo>
                <a:lnTo>
                  <a:pt x="564" y="299243"/>
                </a:lnTo>
                <a:lnTo>
                  <a:pt x="0" y="301360"/>
                </a:lnTo>
                <a:lnTo>
                  <a:pt x="418" y="302772"/>
                </a:lnTo>
                <a:lnTo>
                  <a:pt x="1490" y="303713"/>
                </a:lnTo>
                <a:lnTo>
                  <a:pt x="2999" y="304341"/>
                </a:lnTo>
                <a:lnTo>
                  <a:pt x="8908" y="302921"/>
                </a:lnTo>
                <a:lnTo>
                  <a:pt x="16827" y="298851"/>
                </a:lnTo>
                <a:lnTo>
                  <a:pt x="30209" y="286840"/>
                </a:lnTo>
                <a:lnTo>
                  <a:pt x="57483" y="255001"/>
                </a:lnTo>
                <a:lnTo>
                  <a:pt x="85680" y="221195"/>
                </a:lnTo>
                <a:lnTo>
                  <a:pt x="121000" y="186060"/>
                </a:lnTo>
                <a:lnTo>
                  <a:pt x="151210" y="161169"/>
                </a:lnTo>
                <a:lnTo>
                  <a:pt x="183180" y="133686"/>
                </a:lnTo>
                <a:lnTo>
                  <a:pt x="214878" y="107551"/>
                </a:lnTo>
                <a:lnTo>
                  <a:pt x="247288" y="84726"/>
                </a:lnTo>
                <a:lnTo>
                  <a:pt x="282892" y="59473"/>
                </a:lnTo>
                <a:lnTo>
                  <a:pt x="307152" y="40785"/>
                </a:lnTo>
                <a:lnTo>
                  <a:pt x="340223" y="27360"/>
                </a:lnTo>
                <a:lnTo>
                  <a:pt x="339945" y="28031"/>
                </a:lnTo>
                <a:lnTo>
                  <a:pt x="335763" y="34353"/>
                </a:lnTo>
                <a:lnTo>
                  <a:pt x="327909" y="50603"/>
                </a:lnTo>
                <a:lnTo>
                  <a:pt x="306843" y="79543"/>
                </a:lnTo>
                <a:lnTo>
                  <a:pt x="289883" y="108442"/>
                </a:lnTo>
                <a:lnTo>
                  <a:pt x="267660" y="142140"/>
                </a:lnTo>
                <a:lnTo>
                  <a:pt x="243084" y="177260"/>
                </a:lnTo>
                <a:lnTo>
                  <a:pt x="227267" y="201727"/>
                </a:lnTo>
                <a:lnTo>
                  <a:pt x="209654" y="228476"/>
                </a:lnTo>
                <a:lnTo>
                  <a:pt x="193359" y="256239"/>
                </a:lnTo>
                <a:lnTo>
                  <a:pt x="178973" y="283659"/>
                </a:lnTo>
                <a:lnTo>
                  <a:pt x="167288" y="309075"/>
                </a:lnTo>
                <a:lnTo>
                  <a:pt x="151784" y="341904"/>
                </a:lnTo>
                <a:lnTo>
                  <a:pt x="133911" y="374945"/>
                </a:lnTo>
                <a:lnTo>
                  <a:pt x="128734" y="397582"/>
                </a:lnTo>
                <a:lnTo>
                  <a:pt x="127534" y="411864"/>
                </a:lnTo>
                <a:lnTo>
                  <a:pt x="129610" y="412357"/>
                </a:lnTo>
                <a:lnTo>
                  <a:pt x="131274" y="412488"/>
                </a:lnTo>
                <a:lnTo>
                  <a:pt x="133178" y="410989"/>
                </a:lnTo>
                <a:lnTo>
                  <a:pt x="158000" y="381076"/>
                </a:lnTo>
                <a:lnTo>
                  <a:pt x="178048" y="350891"/>
                </a:lnTo>
                <a:lnTo>
                  <a:pt x="199864" y="316811"/>
                </a:lnTo>
                <a:lnTo>
                  <a:pt x="217054" y="293383"/>
                </a:lnTo>
                <a:lnTo>
                  <a:pt x="235277" y="267624"/>
                </a:lnTo>
                <a:lnTo>
                  <a:pt x="253960" y="240301"/>
                </a:lnTo>
                <a:lnTo>
                  <a:pt x="272847" y="212282"/>
                </a:lnTo>
                <a:lnTo>
                  <a:pt x="293941" y="186071"/>
                </a:lnTo>
                <a:lnTo>
                  <a:pt x="316545" y="161192"/>
                </a:lnTo>
                <a:lnTo>
                  <a:pt x="339821" y="136906"/>
                </a:lnTo>
                <a:lnTo>
                  <a:pt x="363394" y="112883"/>
                </a:lnTo>
                <a:lnTo>
                  <a:pt x="398979" y="79162"/>
                </a:lnTo>
                <a:lnTo>
                  <a:pt x="432541" y="51179"/>
                </a:lnTo>
                <a:lnTo>
                  <a:pt x="462594" y="29923"/>
                </a:lnTo>
                <a:lnTo>
                  <a:pt x="497401" y="12311"/>
                </a:lnTo>
                <a:lnTo>
                  <a:pt x="517984" y="0"/>
                </a:lnTo>
                <a:lnTo>
                  <a:pt x="519572" y="266"/>
                </a:lnTo>
                <a:lnTo>
                  <a:pt x="523453" y="2677"/>
                </a:lnTo>
                <a:lnTo>
                  <a:pt x="524011" y="4431"/>
                </a:lnTo>
                <a:lnTo>
                  <a:pt x="523590" y="6394"/>
                </a:lnTo>
                <a:lnTo>
                  <a:pt x="505107" y="37578"/>
                </a:lnTo>
                <a:lnTo>
                  <a:pt x="483044" y="72913"/>
                </a:lnTo>
                <a:lnTo>
                  <a:pt x="462741" y="104802"/>
                </a:lnTo>
                <a:lnTo>
                  <a:pt x="448717" y="129836"/>
                </a:lnTo>
                <a:lnTo>
                  <a:pt x="434547" y="156043"/>
                </a:lnTo>
                <a:lnTo>
                  <a:pt x="420312" y="180920"/>
                </a:lnTo>
                <a:lnTo>
                  <a:pt x="406047" y="205205"/>
                </a:lnTo>
                <a:lnTo>
                  <a:pt x="391770" y="229228"/>
                </a:lnTo>
                <a:lnTo>
                  <a:pt x="371139" y="264271"/>
                </a:lnTo>
                <a:lnTo>
                  <a:pt x="355412" y="295115"/>
                </a:lnTo>
                <a:lnTo>
                  <a:pt x="345373" y="323569"/>
                </a:lnTo>
                <a:lnTo>
                  <a:pt x="334869" y="350685"/>
                </a:lnTo>
                <a:lnTo>
                  <a:pt x="329673" y="361289"/>
                </a:lnTo>
                <a:lnTo>
                  <a:pt x="327917" y="368191"/>
                </a:lnTo>
                <a:lnTo>
                  <a:pt x="328567" y="368757"/>
                </a:lnTo>
                <a:lnTo>
                  <a:pt x="331405" y="369386"/>
                </a:lnTo>
                <a:lnTo>
                  <a:pt x="341258" y="362156"/>
                </a:lnTo>
                <a:lnTo>
                  <a:pt x="371922" y="328707"/>
                </a:lnTo>
                <a:lnTo>
                  <a:pt x="400027" y="293081"/>
                </a:lnTo>
                <a:lnTo>
                  <a:pt x="426149" y="264140"/>
                </a:lnTo>
                <a:lnTo>
                  <a:pt x="454791" y="231576"/>
                </a:lnTo>
                <a:lnTo>
                  <a:pt x="487266" y="200673"/>
                </a:lnTo>
                <a:lnTo>
                  <a:pt x="518143" y="167527"/>
                </a:lnTo>
                <a:lnTo>
                  <a:pt x="551281" y="138039"/>
                </a:lnTo>
                <a:lnTo>
                  <a:pt x="581561" y="113868"/>
                </a:lnTo>
                <a:lnTo>
                  <a:pt x="610641" y="92419"/>
                </a:lnTo>
                <a:lnTo>
                  <a:pt x="644678" y="72663"/>
                </a:lnTo>
                <a:lnTo>
                  <a:pt x="663367" y="64675"/>
                </a:lnTo>
                <a:lnTo>
                  <a:pt x="672098" y="63291"/>
                </a:lnTo>
                <a:lnTo>
                  <a:pt x="673908" y="63890"/>
                </a:lnTo>
                <a:lnTo>
                  <a:pt x="675115" y="65084"/>
                </a:lnTo>
                <a:lnTo>
                  <a:pt x="676456" y="68526"/>
                </a:lnTo>
                <a:lnTo>
                  <a:pt x="677052" y="72702"/>
                </a:lnTo>
                <a:lnTo>
                  <a:pt x="673083" y="79320"/>
                </a:lnTo>
                <a:lnTo>
                  <a:pt x="653131" y="112521"/>
                </a:lnTo>
                <a:lnTo>
                  <a:pt x="638461" y="140350"/>
                </a:lnTo>
                <a:lnTo>
                  <a:pt x="619386" y="173377"/>
                </a:lnTo>
                <a:lnTo>
                  <a:pt x="598653" y="208300"/>
                </a:lnTo>
                <a:lnTo>
                  <a:pt x="578223" y="243782"/>
                </a:lnTo>
                <a:lnTo>
                  <a:pt x="566982" y="267540"/>
                </a:lnTo>
                <a:lnTo>
                  <a:pt x="554578" y="293445"/>
                </a:lnTo>
                <a:lnTo>
                  <a:pt x="541921" y="319245"/>
                </a:lnTo>
                <a:lnTo>
                  <a:pt x="525871" y="350827"/>
                </a:lnTo>
                <a:lnTo>
                  <a:pt x="510458" y="381117"/>
                </a:lnTo>
                <a:lnTo>
                  <a:pt x="499768" y="415660"/>
                </a:lnTo>
                <a:lnTo>
                  <a:pt x="499305" y="418013"/>
                </a:lnTo>
                <a:lnTo>
                  <a:pt x="499975" y="417847"/>
                </a:lnTo>
                <a:lnTo>
                  <a:pt x="519529" y="399262"/>
                </a:lnTo>
                <a:lnTo>
                  <a:pt x="544117" y="366937"/>
                </a:lnTo>
                <a:lnTo>
                  <a:pt x="566033" y="340439"/>
                </a:lnTo>
                <a:lnTo>
                  <a:pt x="590518" y="312480"/>
                </a:lnTo>
                <a:lnTo>
                  <a:pt x="614970" y="281971"/>
                </a:lnTo>
                <a:lnTo>
                  <a:pt x="642324" y="249912"/>
                </a:lnTo>
                <a:lnTo>
                  <a:pt x="672654" y="220305"/>
                </a:lnTo>
                <a:lnTo>
                  <a:pt x="704659" y="191424"/>
                </a:lnTo>
                <a:lnTo>
                  <a:pt x="734251" y="164876"/>
                </a:lnTo>
                <a:lnTo>
                  <a:pt x="768902" y="134571"/>
                </a:lnTo>
                <a:lnTo>
                  <a:pt x="803802" y="114025"/>
                </a:lnTo>
                <a:lnTo>
                  <a:pt x="814613" y="109328"/>
                </a:lnTo>
                <a:lnTo>
                  <a:pt x="835526" y="106065"/>
                </a:lnTo>
                <a:lnTo>
                  <a:pt x="837629" y="106695"/>
                </a:lnTo>
                <a:lnTo>
                  <a:pt x="839031" y="107907"/>
                </a:lnTo>
                <a:lnTo>
                  <a:pt x="839965" y="109510"/>
                </a:lnTo>
                <a:lnTo>
                  <a:pt x="839795" y="111372"/>
                </a:lnTo>
                <a:lnTo>
                  <a:pt x="825172" y="144721"/>
                </a:lnTo>
                <a:lnTo>
                  <a:pt x="808028" y="180067"/>
                </a:lnTo>
                <a:lnTo>
                  <a:pt x="790278" y="208165"/>
                </a:lnTo>
                <a:lnTo>
                  <a:pt x="773730" y="240392"/>
                </a:lnTo>
                <a:lnTo>
                  <a:pt x="758773" y="271283"/>
                </a:lnTo>
                <a:lnTo>
                  <a:pt x="744287" y="300544"/>
                </a:lnTo>
                <a:lnTo>
                  <a:pt x="729941" y="329321"/>
                </a:lnTo>
                <a:lnTo>
                  <a:pt x="716574" y="361788"/>
                </a:lnTo>
                <a:lnTo>
                  <a:pt x="703011" y="394910"/>
                </a:lnTo>
                <a:lnTo>
                  <a:pt x="705540" y="410089"/>
                </a:lnTo>
                <a:lnTo>
                  <a:pt x="706521" y="410977"/>
                </a:lnTo>
                <a:lnTo>
                  <a:pt x="709729" y="411963"/>
                </a:lnTo>
                <a:lnTo>
                  <a:pt x="715997" y="412518"/>
                </a:lnTo>
                <a:lnTo>
                  <a:pt x="726674" y="408891"/>
                </a:lnTo>
                <a:lnTo>
                  <a:pt x="759374" y="380637"/>
                </a:lnTo>
                <a:lnTo>
                  <a:pt x="792258" y="347992"/>
                </a:lnTo>
                <a:lnTo>
                  <a:pt x="825398" y="318996"/>
                </a:lnTo>
                <a:lnTo>
                  <a:pt x="857814" y="285636"/>
                </a:lnTo>
                <a:lnTo>
                  <a:pt x="885199" y="263169"/>
                </a:lnTo>
                <a:lnTo>
                  <a:pt x="913421" y="241431"/>
                </a:lnTo>
                <a:lnTo>
                  <a:pt x="947609" y="216545"/>
                </a:lnTo>
                <a:lnTo>
                  <a:pt x="976499" y="202838"/>
                </a:lnTo>
                <a:lnTo>
                  <a:pt x="1007098" y="195227"/>
                </a:lnTo>
                <a:lnTo>
                  <a:pt x="1016621" y="195159"/>
                </a:lnTo>
                <a:lnTo>
                  <a:pt x="1031040" y="198801"/>
                </a:lnTo>
                <a:lnTo>
                  <a:pt x="1032265" y="200268"/>
                </a:lnTo>
                <a:lnTo>
                  <a:pt x="1033627" y="204015"/>
                </a:lnTo>
                <a:lnTo>
                  <a:pt x="1034572" y="222800"/>
                </a:lnTo>
                <a:lnTo>
                  <a:pt x="1021272" y="258092"/>
                </a:lnTo>
                <a:lnTo>
                  <a:pt x="1011418" y="284906"/>
                </a:lnTo>
                <a:lnTo>
                  <a:pt x="998444" y="312959"/>
                </a:lnTo>
                <a:lnTo>
                  <a:pt x="984546" y="343497"/>
                </a:lnTo>
                <a:lnTo>
                  <a:pt x="968257" y="375563"/>
                </a:lnTo>
                <a:lnTo>
                  <a:pt x="950466" y="407289"/>
                </a:lnTo>
                <a:lnTo>
                  <a:pt x="935140" y="439708"/>
                </a:lnTo>
                <a:lnTo>
                  <a:pt x="922662" y="469422"/>
                </a:lnTo>
                <a:lnTo>
                  <a:pt x="911335" y="504115"/>
                </a:lnTo>
                <a:lnTo>
                  <a:pt x="899951" y="531169"/>
                </a:lnTo>
                <a:lnTo>
                  <a:pt x="899414" y="536290"/>
                </a:lnTo>
                <a:lnTo>
                  <a:pt x="900065" y="537973"/>
                </a:lnTo>
                <a:lnTo>
                  <a:pt x="901292" y="539095"/>
                </a:lnTo>
                <a:lnTo>
                  <a:pt x="904773" y="540342"/>
                </a:lnTo>
                <a:lnTo>
                  <a:pt x="908966" y="540896"/>
                </a:lnTo>
                <a:lnTo>
                  <a:pt x="911195" y="539457"/>
                </a:lnTo>
                <a:lnTo>
                  <a:pt x="946047" y="507743"/>
                </a:lnTo>
                <a:lnTo>
                  <a:pt x="978119" y="476385"/>
                </a:lnTo>
                <a:lnTo>
                  <a:pt x="1013358" y="442034"/>
                </a:lnTo>
                <a:lnTo>
                  <a:pt x="1045221" y="411747"/>
                </a:lnTo>
                <a:lnTo>
                  <a:pt x="1075904" y="384672"/>
                </a:lnTo>
                <a:lnTo>
                  <a:pt x="1106016" y="355738"/>
                </a:lnTo>
                <a:lnTo>
                  <a:pt x="1075085" y="372197"/>
                </a:lnTo>
                <a:lnTo>
                  <a:pt x="1045647" y="389096"/>
                </a:lnTo>
                <a:lnTo>
                  <a:pt x="1012151" y="408226"/>
                </a:lnTo>
                <a:lnTo>
                  <a:pt x="984374" y="425698"/>
                </a:lnTo>
                <a:lnTo>
                  <a:pt x="950336" y="449617"/>
                </a:lnTo>
                <a:lnTo>
                  <a:pt x="920682" y="471569"/>
                </a:lnTo>
                <a:lnTo>
                  <a:pt x="888525" y="496002"/>
                </a:lnTo>
                <a:lnTo>
                  <a:pt x="858631" y="514719"/>
                </a:lnTo>
                <a:lnTo>
                  <a:pt x="848046" y="518371"/>
                </a:lnTo>
                <a:lnTo>
                  <a:pt x="836229" y="519773"/>
                </a:lnTo>
                <a:lnTo>
                  <a:pt x="831354" y="516076"/>
                </a:lnTo>
                <a:lnTo>
                  <a:pt x="830879" y="514178"/>
                </a:lnTo>
                <a:lnTo>
                  <a:pt x="831356" y="512120"/>
                </a:lnTo>
                <a:lnTo>
                  <a:pt x="832467" y="509953"/>
                </a:lnTo>
                <a:lnTo>
                  <a:pt x="836515" y="480763"/>
                </a:lnTo>
                <a:lnTo>
                  <a:pt x="840784" y="445414"/>
                </a:lnTo>
                <a:lnTo>
                  <a:pt x="849108" y="417314"/>
                </a:lnTo>
                <a:lnTo>
                  <a:pt x="861629" y="385088"/>
                </a:lnTo>
                <a:lnTo>
                  <a:pt x="875393" y="354196"/>
                </a:lnTo>
                <a:lnTo>
                  <a:pt x="889525" y="321142"/>
                </a:lnTo>
                <a:lnTo>
                  <a:pt x="903767" y="293798"/>
                </a:lnTo>
                <a:lnTo>
                  <a:pt x="927711" y="259109"/>
                </a:lnTo>
                <a:lnTo>
                  <a:pt x="953411" y="225151"/>
                </a:lnTo>
                <a:lnTo>
                  <a:pt x="966592" y="207802"/>
                </a:lnTo>
                <a:lnTo>
                  <a:pt x="969918" y="198879"/>
                </a:lnTo>
                <a:lnTo>
                  <a:pt x="970198" y="195196"/>
                </a:lnTo>
                <a:lnTo>
                  <a:pt x="969479" y="193896"/>
                </a:lnTo>
                <a:lnTo>
                  <a:pt x="968206" y="193029"/>
                </a:lnTo>
                <a:lnTo>
                  <a:pt x="964675" y="191272"/>
                </a:lnTo>
                <a:lnTo>
                  <a:pt x="960459" y="187846"/>
                </a:lnTo>
                <a:lnTo>
                  <a:pt x="953823" y="185795"/>
                </a:lnTo>
                <a:lnTo>
                  <a:pt x="944789" y="185675"/>
                </a:lnTo>
                <a:lnTo>
                  <a:pt x="912719" y="194191"/>
                </a:lnTo>
                <a:lnTo>
                  <a:pt x="877481" y="207768"/>
                </a:lnTo>
                <a:lnTo>
                  <a:pt x="841825" y="234593"/>
                </a:lnTo>
                <a:lnTo>
                  <a:pt x="811141" y="257321"/>
                </a:lnTo>
                <a:lnTo>
                  <a:pt x="778534" y="280714"/>
                </a:lnTo>
                <a:lnTo>
                  <a:pt x="744070" y="307572"/>
                </a:lnTo>
                <a:lnTo>
                  <a:pt x="732502" y="319174"/>
                </a:lnTo>
                <a:lnTo>
                  <a:pt x="697330" y="343483"/>
                </a:lnTo>
                <a:lnTo>
                  <a:pt x="692150" y="346248"/>
                </a:lnTo>
                <a:lnTo>
                  <a:pt x="678959" y="348329"/>
                </a:lnTo>
                <a:lnTo>
                  <a:pt x="678482" y="347578"/>
                </a:lnTo>
                <a:lnTo>
                  <a:pt x="677654" y="338504"/>
                </a:lnTo>
                <a:lnTo>
                  <a:pt x="683690" y="308514"/>
                </a:lnTo>
                <a:lnTo>
                  <a:pt x="695885" y="283330"/>
                </a:lnTo>
                <a:lnTo>
                  <a:pt x="718232" y="248336"/>
                </a:lnTo>
                <a:lnTo>
                  <a:pt x="741852" y="212712"/>
                </a:lnTo>
                <a:lnTo>
                  <a:pt x="768283" y="179751"/>
                </a:lnTo>
                <a:lnTo>
                  <a:pt x="779031" y="170677"/>
                </a:lnTo>
                <a:lnTo>
                  <a:pt x="786141" y="165463"/>
                </a:lnTo>
                <a:lnTo>
                  <a:pt x="791763" y="155705"/>
                </a:lnTo>
                <a:lnTo>
                  <a:pt x="788017" y="155615"/>
                </a:lnTo>
                <a:lnTo>
                  <a:pt x="758922" y="168558"/>
                </a:lnTo>
                <a:lnTo>
                  <a:pt x="728326" y="184835"/>
                </a:lnTo>
                <a:lnTo>
                  <a:pt x="695324" y="207129"/>
                </a:lnTo>
                <a:lnTo>
                  <a:pt x="663140" y="233670"/>
                </a:lnTo>
                <a:lnTo>
                  <a:pt x="629149" y="257139"/>
                </a:lnTo>
                <a:lnTo>
                  <a:pt x="599269" y="284471"/>
                </a:lnTo>
                <a:lnTo>
                  <a:pt x="565526" y="312006"/>
                </a:lnTo>
                <a:lnTo>
                  <a:pt x="531605" y="338523"/>
                </a:lnTo>
                <a:lnTo>
                  <a:pt x="511180" y="356315"/>
                </a:lnTo>
                <a:lnTo>
                  <a:pt x="482697" y="368645"/>
                </a:lnTo>
                <a:lnTo>
                  <a:pt x="480172" y="368266"/>
                </a:lnTo>
                <a:lnTo>
                  <a:pt x="475250" y="365729"/>
                </a:lnTo>
                <a:lnTo>
                  <a:pt x="473620" y="363940"/>
                </a:lnTo>
                <a:lnTo>
                  <a:pt x="471809" y="359837"/>
                </a:lnTo>
                <a:lnTo>
                  <a:pt x="470789" y="349272"/>
                </a:lnTo>
                <a:lnTo>
                  <a:pt x="480341" y="318335"/>
                </a:lnTo>
                <a:lnTo>
                  <a:pt x="491851" y="283961"/>
                </a:lnTo>
                <a:lnTo>
                  <a:pt x="497374" y="270580"/>
                </a:lnTo>
                <a:lnTo>
                  <a:pt x="514614" y="240297"/>
                </a:lnTo>
                <a:lnTo>
                  <a:pt x="535955" y="208295"/>
                </a:lnTo>
                <a:lnTo>
                  <a:pt x="553640" y="175440"/>
                </a:lnTo>
                <a:lnTo>
                  <a:pt x="560035" y="166048"/>
                </a:lnTo>
                <a:lnTo>
                  <a:pt x="564714" y="155764"/>
                </a:lnTo>
                <a:lnTo>
                  <a:pt x="566600" y="153320"/>
                </a:lnTo>
                <a:lnTo>
                  <a:pt x="567064" y="151691"/>
                </a:lnTo>
                <a:lnTo>
                  <a:pt x="566579" y="150604"/>
                </a:lnTo>
                <a:lnTo>
                  <a:pt x="555752" y="142970"/>
                </a:lnTo>
                <a:lnTo>
                  <a:pt x="553481" y="142410"/>
                </a:lnTo>
                <a:lnTo>
                  <a:pt x="546726" y="143904"/>
                </a:lnTo>
                <a:lnTo>
                  <a:pt x="537638" y="146420"/>
                </a:lnTo>
                <a:lnTo>
                  <a:pt x="519134" y="149425"/>
                </a:lnTo>
                <a:lnTo>
                  <a:pt x="489431" y="163857"/>
                </a:lnTo>
                <a:lnTo>
                  <a:pt x="462517" y="177345"/>
                </a:lnTo>
                <a:lnTo>
                  <a:pt x="434434" y="193513"/>
                </a:lnTo>
                <a:lnTo>
                  <a:pt x="406005" y="213384"/>
                </a:lnTo>
                <a:lnTo>
                  <a:pt x="375356" y="236471"/>
                </a:lnTo>
                <a:lnTo>
                  <a:pt x="343256" y="261302"/>
                </a:lnTo>
                <a:lnTo>
                  <a:pt x="313637" y="283740"/>
                </a:lnTo>
                <a:lnTo>
                  <a:pt x="278976" y="312657"/>
                </a:lnTo>
                <a:lnTo>
                  <a:pt x="244074" y="338560"/>
                </a:lnTo>
                <a:lnTo>
                  <a:pt x="209850" y="355360"/>
                </a:lnTo>
                <a:lnTo>
                  <a:pt x="202972" y="359463"/>
                </a:lnTo>
                <a:lnTo>
                  <a:pt x="193388" y="362312"/>
                </a:lnTo>
                <a:lnTo>
                  <a:pt x="190363" y="360437"/>
                </a:lnTo>
                <a:lnTo>
                  <a:pt x="188445" y="358825"/>
                </a:lnTo>
                <a:lnTo>
                  <a:pt x="186314" y="354918"/>
                </a:lnTo>
                <a:lnTo>
                  <a:pt x="184947" y="342149"/>
                </a:lnTo>
                <a:lnTo>
                  <a:pt x="194582" y="311192"/>
                </a:lnTo>
                <a:lnTo>
                  <a:pt x="209451" y="283065"/>
                </a:lnTo>
                <a:lnTo>
                  <a:pt x="227676" y="249875"/>
                </a:lnTo>
                <a:lnTo>
                  <a:pt x="251311" y="217825"/>
                </a:lnTo>
                <a:lnTo>
                  <a:pt x="272457" y="193008"/>
                </a:lnTo>
                <a:lnTo>
                  <a:pt x="306730" y="168002"/>
                </a:lnTo>
                <a:lnTo>
                  <a:pt x="327357" y="148558"/>
                </a:lnTo>
                <a:lnTo>
                  <a:pt x="327447" y="152262"/>
                </a:lnTo>
                <a:lnTo>
                  <a:pt x="325351" y="156220"/>
                </a:lnTo>
                <a:lnTo>
                  <a:pt x="305998" y="191499"/>
                </a:lnTo>
                <a:lnTo>
                  <a:pt x="286107" y="225543"/>
                </a:lnTo>
                <a:lnTo>
                  <a:pt x="273705" y="250633"/>
                </a:lnTo>
                <a:lnTo>
                  <a:pt x="266515" y="279385"/>
                </a:lnTo>
                <a:lnTo>
                  <a:pt x="270139" y="307558"/>
                </a:lnTo>
                <a:lnTo>
                  <a:pt x="271792" y="309285"/>
                </a:lnTo>
                <a:lnTo>
                  <a:pt x="277862" y="311204"/>
                </a:lnTo>
                <a:lnTo>
                  <a:pt x="290204" y="312284"/>
                </a:lnTo>
                <a:lnTo>
                  <a:pt x="321824" y="302756"/>
                </a:lnTo>
                <a:lnTo>
                  <a:pt x="354912" y="287896"/>
                </a:lnTo>
                <a:lnTo>
                  <a:pt x="383413" y="274334"/>
                </a:lnTo>
                <a:lnTo>
                  <a:pt x="415846" y="260261"/>
                </a:lnTo>
                <a:lnTo>
                  <a:pt x="447505" y="246038"/>
                </a:lnTo>
                <a:lnTo>
                  <a:pt x="472902" y="236528"/>
                </a:lnTo>
                <a:lnTo>
                  <a:pt x="497948" y="227009"/>
                </a:lnTo>
                <a:lnTo>
                  <a:pt x="532245" y="212725"/>
                </a:lnTo>
                <a:lnTo>
                  <a:pt x="564631" y="200556"/>
                </a:lnTo>
                <a:lnTo>
                  <a:pt x="597246" y="191923"/>
                </a:lnTo>
                <a:lnTo>
                  <a:pt x="632919" y="181895"/>
                </a:lnTo>
                <a:lnTo>
                  <a:pt x="665921" y="177652"/>
                </a:lnTo>
                <a:lnTo>
                  <a:pt x="682820" y="177135"/>
                </a:lnTo>
                <a:lnTo>
                  <a:pt x="685819" y="177886"/>
                </a:lnTo>
                <a:lnTo>
                  <a:pt x="687818" y="179181"/>
                </a:lnTo>
                <a:lnTo>
                  <a:pt x="694819" y="186962"/>
                </a:lnTo>
                <a:lnTo>
                  <a:pt x="695405" y="189201"/>
                </a:lnTo>
                <a:lnTo>
                  <a:pt x="695003" y="191486"/>
                </a:lnTo>
                <a:lnTo>
                  <a:pt x="682059" y="221711"/>
                </a:lnTo>
                <a:lnTo>
                  <a:pt x="664191" y="256744"/>
                </a:lnTo>
                <a:lnTo>
                  <a:pt x="647276" y="291460"/>
                </a:lnTo>
                <a:lnTo>
                  <a:pt x="628002" y="326413"/>
                </a:lnTo>
                <a:lnTo>
                  <a:pt x="623767" y="336279"/>
                </a:lnTo>
                <a:lnTo>
                  <a:pt x="620511" y="370849"/>
                </a:lnTo>
                <a:lnTo>
                  <a:pt x="621260" y="372909"/>
                </a:lnTo>
                <a:lnTo>
                  <a:pt x="622554" y="374285"/>
                </a:lnTo>
                <a:lnTo>
                  <a:pt x="624210" y="375202"/>
                </a:lnTo>
                <a:lnTo>
                  <a:pt x="634126" y="376490"/>
                </a:lnTo>
                <a:lnTo>
                  <a:pt x="650910" y="373080"/>
                </a:lnTo>
                <a:lnTo>
                  <a:pt x="684930" y="354768"/>
                </a:lnTo>
                <a:lnTo>
                  <a:pt x="717090" y="336387"/>
                </a:lnTo>
                <a:lnTo>
                  <a:pt x="744637" y="318424"/>
                </a:lnTo>
                <a:lnTo>
                  <a:pt x="776699" y="301811"/>
                </a:lnTo>
                <a:lnTo>
                  <a:pt x="807542" y="286836"/>
                </a:lnTo>
                <a:lnTo>
                  <a:pt x="836789" y="272344"/>
                </a:lnTo>
                <a:lnTo>
                  <a:pt x="865563" y="261788"/>
                </a:lnTo>
                <a:lnTo>
                  <a:pt x="897234" y="251904"/>
                </a:lnTo>
                <a:lnTo>
                  <a:pt x="931720" y="248581"/>
                </a:lnTo>
                <a:lnTo>
                  <a:pt x="935494" y="250622"/>
                </a:lnTo>
                <a:lnTo>
                  <a:pt x="937612" y="252278"/>
                </a:lnTo>
                <a:lnTo>
                  <a:pt x="939965" y="256234"/>
                </a:lnTo>
                <a:lnTo>
                  <a:pt x="941476" y="265242"/>
                </a:lnTo>
                <a:lnTo>
                  <a:pt x="937945" y="276087"/>
                </a:lnTo>
                <a:lnTo>
                  <a:pt x="918894" y="309492"/>
                </a:lnTo>
                <a:lnTo>
                  <a:pt x="898471" y="341828"/>
                </a:lnTo>
                <a:lnTo>
                  <a:pt x="880808" y="376307"/>
                </a:lnTo>
                <a:lnTo>
                  <a:pt x="868143" y="406611"/>
                </a:lnTo>
                <a:lnTo>
                  <a:pt x="863694" y="434824"/>
                </a:lnTo>
                <a:lnTo>
                  <a:pt x="863393" y="446986"/>
                </a:lnTo>
                <a:lnTo>
                  <a:pt x="865439" y="453895"/>
                </a:lnTo>
                <a:lnTo>
                  <a:pt x="875458" y="467294"/>
                </a:lnTo>
                <a:lnTo>
                  <a:pt x="882401" y="473803"/>
                </a:lnTo>
                <a:lnTo>
                  <a:pt x="907224" y="481670"/>
                </a:lnTo>
                <a:lnTo>
                  <a:pt x="917463" y="483070"/>
                </a:lnTo>
                <a:lnTo>
                  <a:pt x="952710" y="477940"/>
                </a:lnTo>
                <a:lnTo>
                  <a:pt x="963279" y="47704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69" name="SMARTInkShape-573"/>
          <p:cNvSpPr/>
          <p:nvPr/>
        </p:nvSpPr>
        <p:spPr>
          <a:xfrm>
            <a:off x="3822700" y="6151563"/>
            <a:ext cx="976313" cy="649287"/>
          </a:xfrm>
          <a:custGeom>
            <a:avLst/>
            <a:gdLst/>
            <a:ahLst/>
            <a:cxnLst/>
            <a:rect l="0" t="0" r="0" b="0"/>
            <a:pathLst>
              <a:path w="977521" h="650079">
                <a:moveTo>
                  <a:pt x="249986" y="207166"/>
                </a:moveTo>
                <a:lnTo>
                  <a:pt x="216453" y="228341"/>
                </a:lnTo>
                <a:lnTo>
                  <a:pt x="201855" y="239676"/>
                </a:lnTo>
                <a:lnTo>
                  <a:pt x="187238" y="244367"/>
                </a:lnTo>
                <a:lnTo>
                  <a:pt x="180265" y="248909"/>
                </a:lnTo>
                <a:lnTo>
                  <a:pt x="175264" y="249697"/>
                </a:lnTo>
                <a:lnTo>
                  <a:pt x="173978" y="250601"/>
                </a:lnTo>
                <a:lnTo>
                  <a:pt x="173120" y="251998"/>
                </a:lnTo>
                <a:lnTo>
                  <a:pt x="171404" y="257173"/>
                </a:lnTo>
                <a:lnTo>
                  <a:pt x="175196" y="257173"/>
                </a:lnTo>
                <a:lnTo>
                  <a:pt x="176314" y="256378"/>
                </a:lnTo>
                <a:lnTo>
                  <a:pt x="177059" y="255055"/>
                </a:lnTo>
                <a:lnTo>
                  <a:pt x="177555" y="253379"/>
                </a:lnTo>
                <a:lnTo>
                  <a:pt x="182340" y="249401"/>
                </a:lnTo>
                <a:lnTo>
                  <a:pt x="217590" y="225250"/>
                </a:lnTo>
                <a:lnTo>
                  <a:pt x="245615" y="206975"/>
                </a:lnTo>
                <a:lnTo>
                  <a:pt x="272238" y="190704"/>
                </a:lnTo>
                <a:lnTo>
                  <a:pt x="300235" y="172920"/>
                </a:lnTo>
                <a:lnTo>
                  <a:pt x="330755" y="155479"/>
                </a:lnTo>
                <a:lnTo>
                  <a:pt x="364934" y="135230"/>
                </a:lnTo>
                <a:lnTo>
                  <a:pt x="400196" y="116266"/>
                </a:lnTo>
                <a:lnTo>
                  <a:pt x="435780" y="100592"/>
                </a:lnTo>
                <a:lnTo>
                  <a:pt x="469342" y="85895"/>
                </a:lnTo>
                <a:lnTo>
                  <a:pt x="499395" y="73602"/>
                </a:lnTo>
                <a:lnTo>
                  <a:pt x="534201" y="62337"/>
                </a:lnTo>
                <a:lnTo>
                  <a:pt x="568520" y="47659"/>
                </a:lnTo>
                <a:lnTo>
                  <a:pt x="585577" y="42896"/>
                </a:lnTo>
                <a:lnTo>
                  <a:pt x="581901" y="42870"/>
                </a:lnTo>
                <a:lnTo>
                  <a:pt x="577949" y="44981"/>
                </a:lnTo>
                <a:lnTo>
                  <a:pt x="565153" y="52804"/>
                </a:lnTo>
                <a:lnTo>
                  <a:pt x="534906" y="66462"/>
                </a:lnTo>
                <a:lnTo>
                  <a:pt x="506997" y="83770"/>
                </a:lnTo>
                <a:lnTo>
                  <a:pt x="478096" y="101548"/>
                </a:lnTo>
                <a:lnTo>
                  <a:pt x="448190" y="121896"/>
                </a:lnTo>
                <a:lnTo>
                  <a:pt x="415428" y="146799"/>
                </a:lnTo>
                <a:lnTo>
                  <a:pt x="380585" y="174286"/>
                </a:lnTo>
                <a:lnTo>
                  <a:pt x="345126" y="206331"/>
                </a:lnTo>
                <a:lnTo>
                  <a:pt x="313277" y="237169"/>
                </a:lnTo>
                <a:lnTo>
                  <a:pt x="283732" y="270207"/>
                </a:lnTo>
                <a:lnTo>
                  <a:pt x="258661" y="301339"/>
                </a:lnTo>
                <a:lnTo>
                  <a:pt x="239944" y="330672"/>
                </a:lnTo>
                <a:lnTo>
                  <a:pt x="217253" y="364433"/>
                </a:lnTo>
                <a:lnTo>
                  <a:pt x="210741" y="374991"/>
                </a:lnTo>
                <a:lnTo>
                  <a:pt x="211122" y="376199"/>
                </a:lnTo>
                <a:lnTo>
                  <a:pt x="212170" y="377005"/>
                </a:lnTo>
                <a:lnTo>
                  <a:pt x="212869" y="376748"/>
                </a:lnTo>
                <a:lnTo>
                  <a:pt x="213335" y="375783"/>
                </a:lnTo>
                <a:lnTo>
                  <a:pt x="213645" y="374346"/>
                </a:lnTo>
                <a:lnTo>
                  <a:pt x="218224" y="370632"/>
                </a:lnTo>
                <a:lnTo>
                  <a:pt x="243189" y="349340"/>
                </a:lnTo>
                <a:lnTo>
                  <a:pt x="272404" y="320432"/>
                </a:lnTo>
                <a:lnTo>
                  <a:pt x="302303" y="292687"/>
                </a:lnTo>
                <a:lnTo>
                  <a:pt x="329252" y="269282"/>
                </a:lnTo>
                <a:lnTo>
                  <a:pt x="357345" y="244355"/>
                </a:lnTo>
                <a:lnTo>
                  <a:pt x="385777" y="221889"/>
                </a:lnTo>
                <a:lnTo>
                  <a:pt x="416426" y="200151"/>
                </a:lnTo>
                <a:lnTo>
                  <a:pt x="448526" y="180745"/>
                </a:lnTo>
                <a:lnTo>
                  <a:pt x="478146" y="162825"/>
                </a:lnTo>
                <a:lnTo>
                  <a:pt x="507030" y="144551"/>
                </a:lnTo>
                <a:lnTo>
                  <a:pt x="535697" y="131198"/>
                </a:lnTo>
                <a:lnTo>
                  <a:pt x="564299" y="122215"/>
                </a:lnTo>
                <a:lnTo>
                  <a:pt x="598616" y="112068"/>
                </a:lnTo>
                <a:lnTo>
                  <a:pt x="632825" y="101434"/>
                </a:lnTo>
                <a:lnTo>
                  <a:pt x="651516" y="99497"/>
                </a:lnTo>
                <a:lnTo>
                  <a:pt x="663888" y="93552"/>
                </a:lnTo>
                <a:lnTo>
                  <a:pt x="670312" y="92956"/>
                </a:lnTo>
                <a:lnTo>
                  <a:pt x="670697" y="93720"/>
                </a:lnTo>
                <a:lnTo>
                  <a:pt x="671125" y="96685"/>
                </a:lnTo>
                <a:lnTo>
                  <a:pt x="670445" y="97793"/>
                </a:lnTo>
                <a:lnTo>
                  <a:pt x="669198" y="98532"/>
                </a:lnTo>
                <a:lnTo>
                  <a:pt x="667573" y="99024"/>
                </a:lnTo>
                <a:lnTo>
                  <a:pt x="666490" y="100146"/>
                </a:lnTo>
                <a:lnTo>
                  <a:pt x="662634" y="107651"/>
                </a:lnTo>
                <a:lnTo>
                  <a:pt x="629839" y="141616"/>
                </a:lnTo>
                <a:lnTo>
                  <a:pt x="598517" y="169164"/>
                </a:lnTo>
                <a:lnTo>
                  <a:pt x="566977" y="203800"/>
                </a:lnTo>
                <a:lnTo>
                  <a:pt x="538142" y="237065"/>
                </a:lnTo>
                <a:lnTo>
                  <a:pt x="516424" y="265980"/>
                </a:lnTo>
                <a:lnTo>
                  <a:pt x="501552" y="300684"/>
                </a:lnTo>
                <a:lnTo>
                  <a:pt x="500029" y="327185"/>
                </a:lnTo>
                <a:lnTo>
                  <a:pt x="500818" y="327660"/>
                </a:lnTo>
                <a:lnTo>
                  <a:pt x="512996" y="328526"/>
                </a:lnTo>
                <a:lnTo>
                  <a:pt x="520602" y="328572"/>
                </a:lnTo>
                <a:lnTo>
                  <a:pt x="527157" y="326476"/>
                </a:lnTo>
                <a:lnTo>
                  <a:pt x="558912" y="311816"/>
                </a:lnTo>
                <a:lnTo>
                  <a:pt x="594032" y="293850"/>
                </a:lnTo>
                <a:lnTo>
                  <a:pt x="628755" y="276926"/>
                </a:lnTo>
                <a:lnTo>
                  <a:pt x="664343" y="260273"/>
                </a:lnTo>
                <a:lnTo>
                  <a:pt x="695018" y="250170"/>
                </a:lnTo>
                <a:lnTo>
                  <a:pt x="727625" y="240531"/>
                </a:lnTo>
                <a:lnTo>
                  <a:pt x="761905" y="230983"/>
                </a:lnTo>
                <a:lnTo>
                  <a:pt x="794547" y="223571"/>
                </a:lnTo>
                <a:lnTo>
                  <a:pt x="827542" y="221871"/>
                </a:lnTo>
                <a:lnTo>
                  <a:pt x="856990" y="221536"/>
                </a:lnTo>
                <a:lnTo>
                  <a:pt x="885737" y="221469"/>
                </a:lnTo>
                <a:lnTo>
                  <a:pt x="905081" y="223575"/>
                </a:lnTo>
                <a:lnTo>
                  <a:pt x="927828" y="230273"/>
                </a:lnTo>
                <a:lnTo>
                  <a:pt x="948648" y="248646"/>
                </a:lnTo>
                <a:lnTo>
                  <a:pt x="949440" y="251529"/>
                </a:lnTo>
                <a:lnTo>
                  <a:pt x="949651" y="253411"/>
                </a:lnTo>
                <a:lnTo>
                  <a:pt x="947769" y="257617"/>
                </a:lnTo>
                <a:lnTo>
                  <a:pt x="945080" y="262132"/>
                </a:lnTo>
                <a:lnTo>
                  <a:pt x="943885" y="266784"/>
                </a:lnTo>
                <a:lnTo>
                  <a:pt x="926919" y="287143"/>
                </a:lnTo>
                <a:lnTo>
                  <a:pt x="896651" y="310442"/>
                </a:lnTo>
                <a:lnTo>
                  <a:pt x="863898" y="333488"/>
                </a:lnTo>
                <a:lnTo>
                  <a:pt x="828570" y="359317"/>
                </a:lnTo>
                <a:lnTo>
                  <a:pt x="793696" y="388274"/>
                </a:lnTo>
                <a:lnTo>
                  <a:pt x="762232" y="423139"/>
                </a:lnTo>
                <a:lnTo>
                  <a:pt x="730016" y="458139"/>
                </a:lnTo>
                <a:lnTo>
                  <a:pt x="725270" y="463701"/>
                </a:lnTo>
                <a:lnTo>
                  <a:pt x="724004" y="466295"/>
                </a:lnTo>
                <a:lnTo>
                  <a:pt x="722367" y="468026"/>
                </a:lnTo>
                <a:lnTo>
                  <a:pt x="714331" y="471483"/>
                </a:lnTo>
                <a:lnTo>
                  <a:pt x="714330" y="471484"/>
                </a:lnTo>
                <a:lnTo>
                  <a:pt x="735816" y="447881"/>
                </a:lnTo>
                <a:lnTo>
                  <a:pt x="752432" y="416588"/>
                </a:lnTo>
                <a:lnTo>
                  <a:pt x="781283" y="382576"/>
                </a:lnTo>
                <a:lnTo>
                  <a:pt x="800109" y="360789"/>
                </a:lnTo>
                <a:lnTo>
                  <a:pt x="833395" y="330784"/>
                </a:lnTo>
                <a:lnTo>
                  <a:pt x="857019" y="298537"/>
                </a:lnTo>
                <a:lnTo>
                  <a:pt x="871475" y="279098"/>
                </a:lnTo>
                <a:lnTo>
                  <a:pt x="883265" y="266054"/>
                </a:lnTo>
                <a:lnTo>
                  <a:pt x="885448" y="258498"/>
                </a:lnTo>
                <a:lnTo>
                  <a:pt x="885777" y="240182"/>
                </a:lnTo>
                <a:lnTo>
                  <a:pt x="884984" y="238702"/>
                </a:lnTo>
                <a:lnTo>
                  <a:pt x="883662" y="237716"/>
                </a:lnTo>
                <a:lnTo>
                  <a:pt x="880076" y="235823"/>
                </a:lnTo>
                <a:lnTo>
                  <a:pt x="858767" y="217425"/>
                </a:lnTo>
                <a:lnTo>
                  <a:pt x="844402" y="212808"/>
                </a:lnTo>
                <a:lnTo>
                  <a:pt x="829893" y="204488"/>
                </a:lnTo>
                <a:lnTo>
                  <a:pt x="796186" y="196621"/>
                </a:lnTo>
                <a:lnTo>
                  <a:pt x="763826" y="191254"/>
                </a:lnTo>
                <a:lnTo>
                  <a:pt x="728550" y="181552"/>
                </a:lnTo>
                <a:lnTo>
                  <a:pt x="692889" y="175188"/>
                </a:lnTo>
                <a:lnTo>
                  <a:pt x="659412" y="171392"/>
                </a:lnTo>
                <a:lnTo>
                  <a:pt x="626928" y="165939"/>
                </a:lnTo>
                <a:lnTo>
                  <a:pt x="599533" y="162671"/>
                </a:lnTo>
                <a:lnTo>
                  <a:pt x="565624" y="158248"/>
                </a:lnTo>
                <a:lnTo>
                  <a:pt x="531085" y="152465"/>
                </a:lnTo>
                <a:lnTo>
                  <a:pt x="496276" y="150499"/>
                </a:lnTo>
                <a:lnTo>
                  <a:pt x="467423" y="150159"/>
                </a:lnTo>
                <a:lnTo>
                  <a:pt x="432548" y="150044"/>
                </a:lnTo>
                <a:lnTo>
                  <a:pt x="404531" y="153816"/>
                </a:lnTo>
                <a:lnTo>
                  <a:pt x="371530" y="156499"/>
                </a:lnTo>
                <a:lnTo>
                  <a:pt x="337377" y="157029"/>
                </a:lnTo>
                <a:lnTo>
                  <a:pt x="303672" y="160926"/>
                </a:lnTo>
                <a:lnTo>
                  <a:pt x="271350" y="164430"/>
                </a:lnTo>
                <a:lnTo>
                  <a:pt x="244498" y="169808"/>
                </a:lnTo>
                <a:lnTo>
                  <a:pt x="209097" y="178737"/>
                </a:lnTo>
                <a:lnTo>
                  <a:pt x="175145" y="188145"/>
                </a:lnTo>
                <a:lnTo>
                  <a:pt x="147289" y="195268"/>
                </a:lnTo>
                <a:lnTo>
                  <a:pt x="115135" y="204786"/>
                </a:lnTo>
                <a:lnTo>
                  <a:pt x="85853" y="214308"/>
                </a:lnTo>
                <a:lnTo>
                  <a:pt x="50777" y="231125"/>
                </a:lnTo>
                <a:lnTo>
                  <a:pt x="24194" y="246657"/>
                </a:lnTo>
                <a:lnTo>
                  <a:pt x="8829" y="251479"/>
                </a:lnTo>
                <a:lnTo>
                  <a:pt x="5871" y="253377"/>
                </a:lnTo>
                <a:lnTo>
                  <a:pt x="2584" y="257602"/>
                </a:lnTo>
                <a:lnTo>
                  <a:pt x="0" y="264198"/>
                </a:lnTo>
                <a:lnTo>
                  <a:pt x="3760" y="268073"/>
                </a:lnTo>
                <a:lnTo>
                  <a:pt x="7731" y="269955"/>
                </a:lnTo>
                <a:lnTo>
                  <a:pt x="20540" y="271162"/>
                </a:lnTo>
                <a:lnTo>
                  <a:pt x="52432" y="264960"/>
                </a:lnTo>
                <a:lnTo>
                  <a:pt x="66656" y="263712"/>
                </a:lnTo>
                <a:lnTo>
                  <a:pt x="100910" y="257057"/>
                </a:lnTo>
                <a:lnTo>
                  <a:pt x="135810" y="251110"/>
                </a:lnTo>
                <a:lnTo>
                  <a:pt x="169194" y="244539"/>
                </a:lnTo>
                <a:lnTo>
                  <a:pt x="201659" y="235597"/>
                </a:lnTo>
                <a:lnTo>
                  <a:pt x="234619" y="226187"/>
                </a:lnTo>
                <a:lnTo>
                  <a:pt x="269763" y="216685"/>
                </a:lnTo>
                <a:lnTo>
                  <a:pt x="297826" y="209545"/>
                </a:lnTo>
                <a:lnTo>
                  <a:pt x="325456" y="201609"/>
                </a:lnTo>
                <a:lnTo>
                  <a:pt x="358644" y="187223"/>
                </a:lnTo>
                <a:lnTo>
                  <a:pt x="386162" y="179032"/>
                </a:lnTo>
                <a:lnTo>
                  <a:pt x="414424" y="171578"/>
                </a:lnTo>
                <a:lnTo>
                  <a:pt x="442906" y="164342"/>
                </a:lnTo>
                <a:lnTo>
                  <a:pt x="471453" y="157171"/>
                </a:lnTo>
                <a:lnTo>
                  <a:pt x="497904" y="147902"/>
                </a:lnTo>
                <a:lnTo>
                  <a:pt x="531967" y="134340"/>
                </a:lnTo>
                <a:lnTo>
                  <a:pt x="559843" y="126498"/>
                </a:lnTo>
                <a:lnTo>
                  <a:pt x="588210" y="119146"/>
                </a:lnTo>
                <a:lnTo>
                  <a:pt x="616724" y="111941"/>
                </a:lnTo>
                <a:lnTo>
                  <a:pt x="645281" y="104780"/>
                </a:lnTo>
                <a:lnTo>
                  <a:pt x="673850" y="97630"/>
                </a:lnTo>
                <a:lnTo>
                  <a:pt x="702424" y="94277"/>
                </a:lnTo>
                <a:lnTo>
                  <a:pt x="730998" y="89491"/>
                </a:lnTo>
                <a:lnTo>
                  <a:pt x="763395" y="86467"/>
                </a:lnTo>
                <a:lnTo>
                  <a:pt x="794841" y="85869"/>
                </a:lnTo>
                <a:lnTo>
                  <a:pt x="827600" y="85751"/>
                </a:lnTo>
                <a:lnTo>
                  <a:pt x="858558" y="91380"/>
                </a:lnTo>
                <a:lnTo>
                  <a:pt x="886047" y="96365"/>
                </a:lnTo>
                <a:lnTo>
                  <a:pt x="918722" y="109633"/>
                </a:lnTo>
                <a:lnTo>
                  <a:pt x="942877" y="123570"/>
                </a:lnTo>
                <a:lnTo>
                  <a:pt x="966320" y="144959"/>
                </a:lnTo>
                <a:lnTo>
                  <a:pt x="969201" y="149885"/>
                </a:lnTo>
                <a:lnTo>
                  <a:pt x="971274" y="154720"/>
                </a:lnTo>
                <a:lnTo>
                  <a:pt x="977520" y="162884"/>
                </a:lnTo>
                <a:lnTo>
                  <a:pt x="977102" y="164151"/>
                </a:lnTo>
                <a:lnTo>
                  <a:pt x="972398" y="170329"/>
                </a:lnTo>
                <a:lnTo>
                  <a:pt x="969785" y="170950"/>
                </a:lnTo>
                <a:lnTo>
                  <a:pt x="943870" y="171438"/>
                </a:lnTo>
                <a:lnTo>
                  <a:pt x="911889" y="164170"/>
                </a:lnTo>
                <a:lnTo>
                  <a:pt x="876514" y="149868"/>
                </a:lnTo>
                <a:lnTo>
                  <a:pt x="842637" y="133180"/>
                </a:lnTo>
                <a:lnTo>
                  <a:pt x="807161" y="119351"/>
                </a:lnTo>
                <a:lnTo>
                  <a:pt x="771475" y="101537"/>
                </a:lnTo>
                <a:lnTo>
                  <a:pt x="739111" y="86995"/>
                </a:lnTo>
                <a:lnTo>
                  <a:pt x="707054" y="73743"/>
                </a:lnTo>
                <a:lnTo>
                  <a:pt x="680247" y="61976"/>
                </a:lnTo>
                <a:lnTo>
                  <a:pt x="652196" y="53111"/>
                </a:lnTo>
                <a:lnTo>
                  <a:pt x="623776" y="45456"/>
                </a:lnTo>
                <a:lnTo>
                  <a:pt x="595247" y="38161"/>
                </a:lnTo>
                <a:lnTo>
                  <a:pt x="566686" y="30972"/>
                </a:lnTo>
                <a:lnTo>
                  <a:pt x="538115" y="23815"/>
                </a:lnTo>
                <a:lnTo>
                  <a:pt x="509541" y="16667"/>
                </a:lnTo>
                <a:lnTo>
                  <a:pt x="480173" y="9523"/>
                </a:lnTo>
                <a:lnTo>
                  <a:pt x="447482" y="3172"/>
                </a:lnTo>
                <a:lnTo>
                  <a:pt x="417335" y="937"/>
                </a:lnTo>
                <a:lnTo>
                  <a:pt x="388294" y="275"/>
                </a:lnTo>
                <a:lnTo>
                  <a:pt x="360375" y="79"/>
                </a:lnTo>
                <a:lnTo>
                  <a:pt x="327089" y="13"/>
                </a:lnTo>
                <a:lnTo>
                  <a:pt x="293967" y="0"/>
                </a:lnTo>
                <a:lnTo>
                  <a:pt x="259393" y="5651"/>
                </a:lnTo>
                <a:lnTo>
                  <a:pt x="234734" y="10639"/>
                </a:lnTo>
                <a:lnTo>
                  <a:pt x="205506" y="21575"/>
                </a:lnTo>
                <a:lnTo>
                  <a:pt x="192911" y="27050"/>
                </a:lnTo>
                <a:lnTo>
                  <a:pt x="163173" y="44256"/>
                </a:lnTo>
                <a:lnTo>
                  <a:pt x="131245" y="65592"/>
                </a:lnTo>
                <a:lnTo>
                  <a:pt x="116731" y="77288"/>
                </a:lnTo>
                <a:lnTo>
                  <a:pt x="94219" y="111019"/>
                </a:lnTo>
                <a:lnTo>
                  <a:pt x="84417" y="129730"/>
                </a:lnTo>
                <a:lnTo>
                  <a:pt x="79310" y="162337"/>
                </a:lnTo>
                <a:lnTo>
                  <a:pt x="79673" y="173748"/>
                </a:lnTo>
                <a:lnTo>
                  <a:pt x="84732" y="203676"/>
                </a:lnTo>
                <a:lnTo>
                  <a:pt x="98980" y="234105"/>
                </a:lnTo>
                <a:lnTo>
                  <a:pt x="108935" y="249544"/>
                </a:lnTo>
                <a:lnTo>
                  <a:pt x="118240" y="258545"/>
                </a:lnTo>
                <a:lnTo>
                  <a:pt x="152557" y="275924"/>
                </a:lnTo>
                <a:lnTo>
                  <a:pt x="181175" y="285688"/>
                </a:lnTo>
                <a:lnTo>
                  <a:pt x="213375" y="295260"/>
                </a:lnTo>
                <a:lnTo>
                  <a:pt x="243459" y="299091"/>
                </a:lnTo>
                <a:lnTo>
                  <a:pt x="279153" y="299847"/>
                </a:lnTo>
                <a:lnTo>
                  <a:pt x="312985" y="299998"/>
                </a:lnTo>
                <a:lnTo>
                  <a:pt x="347508" y="300026"/>
                </a:lnTo>
                <a:lnTo>
                  <a:pt x="380198" y="297917"/>
                </a:lnTo>
                <a:lnTo>
                  <a:pt x="413202" y="293883"/>
                </a:lnTo>
                <a:lnTo>
                  <a:pt x="447561" y="292293"/>
                </a:lnTo>
                <a:lnTo>
                  <a:pt x="478101" y="287275"/>
                </a:lnTo>
                <a:lnTo>
                  <a:pt x="507065" y="286048"/>
                </a:lnTo>
                <a:lnTo>
                  <a:pt x="540626" y="280897"/>
                </a:lnTo>
                <a:lnTo>
                  <a:pt x="573126" y="279056"/>
                </a:lnTo>
                <a:lnTo>
                  <a:pt x="606092" y="274900"/>
                </a:lnTo>
                <a:lnTo>
                  <a:pt x="636328" y="272139"/>
                </a:lnTo>
                <a:lnTo>
                  <a:pt x="662819" y="271661"/>
                </a:lnTo>
                <a:lnTo>
                  <a:pt x="698098" y="271500"/>
                </a:lnTo>
                <a:lnTo>
                  <a:pt x="728233" y="271467"/>
                </a:lnTo>
                <a:lnTo>
                  <a:pt x="762026" y="272255"/>
                </a:lnTo>
                <a:lnTo>
                  <a:pt x="794571" y="277114"/>
                </a:lnTo>
                <a:lnTo>
                  <a:pt x="827546" y="282101"/>
                </a:lnTo>
                <a:lnTo>
                  <a:pt x="856990" y="291524"/>
                </a:lnTo>
                <a:lnTo>
                  <a:pt x="889103" y="308595"/>
                </a:lnTo>
                <a:lnTo>
                  <a:pt x="913423" y="324597"/>
                </a:lnTo>
                <a:lnTo>
                  <a:pt x="937814" y="353281"/>
                </a:lnTo>
                <a:lnTo>
                  <a:pt x="954596" y="386691"/>
                </a:lnTo>
                <a:lnTo>
                  <a:pt x="961115" y="397324"/>
                </a:lnTo>
                <a:lnTo>
                  <a:pt x="963933" y="415573"/>
                </a:lnTo>
                <a:lnTo>
                  <a:pt x="960441" y="427313"/>
                </a:lnTo>
                <a:lnTo>
                  <a:pt x="952150" y="439799"/>
                </a:lnTo>
                <a:lnTo>
                  <a:pt x="947556" y="444966"/>
                </a:lnTo>
                <a:lnTo>
                  <a:pt x="940753" y="447793"/>
                </a:lnTo>
                <a:lnTo>
                  <a:pt x="933231" y="449842"/>
                </a:lnTo>
                <a:lnTo>
                  <a:pt x="923739" y="454665"/>
                </a:lnTo>
                <a:lnTo>
                  <a:pt x="890659" y="462703"/>
                </a:lnTo>
                <a:lnTo>
                  <a:pt x="878423" y="462819"/>
                </a:lnTo>
                <a:lnTo>
                  <a:pt x="848935" y="458094"/>
                </a:lnTo>
                <a:lnTo>
                  <a:pt x="820469" y="451671"/>
                </a:lnTo>
                <a:lnTo>
                  <a:pt x="787212" y="442758"/>
                </a:lnTo>
                <a:lnTo>
                  <a:pt x="753685" y="433354"/>
                </a:lnTo>
                <a:lnTo>
                  <a:pt x="721398" y="423853"/>
                </a:lnTo>
                <a:lnTo>
                  <a:pt x="694551" y="416714"/>
                </a:lnTo>
                <a:lnTo>
                  <a:pt x="665695" y="409571"/>
                </a:lnTo>
                <a:lnTo>
                  <a:pt x="632362" y="402428"/>
                </a:lnTo>
                <a:lnTo>
                  <a:pt x="597350" y="395284"/>
                </a:lnTo>
                <a:lnTo>
                  <a:pt x="561841" y="388934"/>
                </a:lnTo>
                <a:lnTo>
                  <a:pt x="526184" y="385907"/>
                </a:lnTo>
                <a:lnTo>
                  <a:pt x="502386" y="382385"/>
                </a:lnTo>
                <a:lnTo>
                  <a:pt x="476464" y="382408"/>
                </a:lnTo>
                <a:lnTo>
                  <a:pt x="449861" y="384269"/>
                </a:lnTo>
                <a:lnTo>
                  <a:pt x="424809" y="385097"/>
                </a:lnTo>
                <a:lnTo>
                  <a:pt x="398328" y="387582"/>
                </a:lnTo>
                <a:lnTo>
                  <a:pt x="371478" y="391332"/>
                </a:lnTo>
                <a:lnTo>
                  <a:pt x="346316" y="395645"/>
                </a:lnTo>
                <a:lnTo>
                  <a:pt x="319786" y="402323"/>
                </a:lnTo>
                <a:lnTo>
                  <a:pt x="292914" y="410583"/>
                </a:lnTo>
                <a:lnTo>
                  <a:pt x="267742" y="419546"/>
                </a:lnTo>
                <a:lnTo>
                  <a:pt x="243325" y="428822"/>
                </a:lnTo>
                <a:lnTo>
                  <a:pt x="209383" y="442968"/>
                </a:lnTo>
                <a:lnTo>
                  <a:pt x="179218" y="459331"/>
                </a:lnTo>
                <a:lnTo>
                  <a:pt x="144373" y="486193"/>
                </a:lnTo>
                <a:lnTo>
                  <a:pt x="109431" y="521546"/>
                </a:lnTo>
                <a:lnTo>
                  <a:pt x="84397" y="552307"/>
                </a:lnTo>
                <a:lnTo>
                  <a:pt x="75598" y="572161"/>
                </a:lnTo>
                <a:lnTo>
                  <a:pt x="68153" y="603511"/>
                </a:lnTo>
                <a:lnTo>
                  <a:pt x="65405" y="622522"/>
                </a:lnTo>
                <a:lnTo>
                  <a:pt x="71392" y="65007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70" name="SMARTInkShape-574"/>
          <p:cNvSpPr/>
          <p:nvPr/>
        </p:nvSpPr>
        <p:spPr>
          <a:xfrm>
            <a:off x="1357313" y="4030663"/>
            <a:ext cx="1006475" cy="566737"/>
          </a:xfrm>
          <a:custGeom>
            <a:avLst/>
            <a:gdLst/>
            <a:ahLst/>
            <a:cxnLst/>
            <a:rect l="0" t="0" r="0" b="0"/>
            <a:pathLst>
              <a:path w="1006186" h="566711">
                <a:moveTo>
                  <a:pt x="328565" y="27487"/>
                </a:moveTo>
                <a:lnTo>
                  <a:pt x="321715" y="20637"/>
                </a:lnTo>
                <a:lnTo>
                  <a:pt x="321447" y="14218"/>
                </a:lnTo>
                <a:lnTo>
                  <a:pt x="315273" y="7138"/>
                </a:lnTo>
                <a:lnTo>
                  <a:pt x="303861" y="1360"/>
                </a:lnTo>
                <a:lnTo>
                  <a:pt x="298271" y="0"/>
                </a:lnTo>
                <a:lnTo>
                  <a:pt x="295669" y="431"/>
                </a:lnTo>
                <a:lnTo>
                  <a:pt x="272403" y="9582"/>
                </a:lnTo>
                <a:lnTo>
                  <a:pt x="265768" y="15825"/>
                </a:lnTo>
                <a:lnTo>
                  <a:pt x="237747" y="46691"/>
                </a:lnTo>
                <a:lnTo>
                  <a:pt x="213259" y="76230"/>
                </a:lnTo>
                <a:lnTo>
                  <a:pt x="187608" y="110052"/>
                </a:lnTo>
                <a:lnTo>
                  <a:pt x="167737" y="142968"/>
                </a:lnTo>
                <a:lnTo>
                  <a:pt x="143858" y="177856"/>
                </a:lnTo>
                <a:lnTo>
                  <a:pt x="128998" y="202268"/>
                </a:lnTo>
                <a:lnTo>
                  <a:pt x="114456" y="228992"/>
                </a:lnTo>
                <a:lnTo>
                  <a:pt x="100055" y="256745"/>
                </a:lnTo>
                <a:lnTo>
                  <a:pt x="86511" y="284954"/>
                </a:lnTo>
                <a:lnTo>
                  <a:pt x="75200" y="313367"/>
                </a:lnTo>
                <a:lnTo>
                  <a:pt x="62765" y="339753"/>
                </a:lnTo>
                <a:lnTo>
                  <a:pt x="50888" y="364709"/>
                </a:lnTo>
                <a:lnTo>
                  <a:pt x="42963" y="389030"/>
                </a:lnTo>
                <a:lnTo>
                  <a:pt x="34679" y="413069"/>
                </a:lnTo>
                <a:lnTo>
                  <a:pt x="21090" y="446798"/>
                </a:lnTo>
                <a:lnTo>
                  <a:pt x="9126" y="474784"/>
                </a:lnTo>
                <a:lnTo>
                  <a:pt x="1765" y="501781"/>
                </a:lnTo>
                <a:lnTo>
                  <a:pt x="112" y="518405"/>
                </a:lnTo>
                <a:lnTo>
                  <a:pt x="59" y="518278"/>
                </a:lnTo>
                <a:lnTo>
                  <a:pt x="0" y="516021"/>
                </a:lnTo>
                <a:lnTo>
                  <a:pt x="19416" y="482557"/>
                </a:lnTo>
                <a:lnTo>
                  <a:pt x="38340" y="448077"/>
                </a:lnTo>
                <a:lnTo>
                  <a:pt x="57893" y="418012"/>
                </a:lnTo>
                <a:lnTo>
                  <a:pt x="71741" y="394729"/>
                </a:lnTo>
                <a:lnTo>
                  <a:pt x="85834" y="368506"/>
                </a:lnTo>
                <a:lnTo>
                  <a:pt x="100034" y="340976"/>
                </a:lnTo>
                <a:lnTo>
                  <a:pt x="115077" y="312866"/>
                </a:lnTo>
                <a:lnTo>
                  <a:pt x="132346" y="284497"/>
                </a:lnTo>
                <a:lnTo>
                  <a:pt x="150605" y="256014"/>
                </a:lnTo>
                <a:lnTo>
                  <a:pt x="169303" y="228273"/>
                </a:lnTo>
                <a:lnTo>
                  <a:pt x="188196" y="202715"/>
                </a:lnTo>
                <a:lnTo>
                  <a:pt x="207177" y="178126"/>
                </a:lnTo>
                <a:lnTo>
                  <a:pt x="225402" y="153969"/>
                </a:lnTo>
                <a:lnTo>
                  <a:pt x="249844" y="119643"/>
                </a:lnTo>
                <a:lnTo>
                  <a:pt x="284029" y="85907"/>
                </a:lnTo>
                <a:lnTo>
                  <a:pt x="315498" y="55583"/>
                </a:lnTo>
                <a:lnTo>
                  <a:pt x="342297" y="35099"/>
                </a:lnTo>
                <a:lnTo>
                  <a:pt x="342606" y="36955"/>
                </a:lnTo>
                <a:lnTo>
                  <a:pt x="342688" y="38562"/>
                </a:lnTo>
                <a:lnTo>
                  <a:pt x="332943" y="66781"/>
                </a:lnTo>
                <a:lnTo>
                  <a:pt x="318485" y="94957"/>
                </a:lnTo>
                <a:lnTo>
                  <a:pt x="299120" y="128441"/>
                </a:lnTo>
                <a:lnTo>
                  <a:pt x="284522" y="153318"/>
                </a:lnTo>
                <a:lnTo>
                  <a:pt x="267451" y="182895"/>
                </a:lnTo>
                <a:lnTo>
                  <a:pt x="251397" y="212445"/>
                </a:lnTo>
                <a:lnTo>
                  <a:pt x="235531" y="241453"/>
                </a:lnTo>
                <a:lnTo>
                  <a:pt x="217896" y="270220"/>
                </a:lnTo>
                <a:lnTo>
                  <a:pt x="201591" y="298881"/>
                </a:lnTo>
                <a:lnTo>
                  <a:pt x="187201" y="327494"/>
                </a:lnTo>
                <a:lnTo>
                  <a:pt x="175514" y="356086"/>
                </a:lnTo>
                <a:lnTo>
                  <a:pt x="160009" y="391373"/>
                </a:lnTo>
                <a:lnTo>
                  <a:pt x="149153" y="421937"/>
                </a:lnTo>
                <a:lnTo>
                  <a:pt x="135890" y="454747"/>
                </a:lnTo>
                <a:lnTo>
                  <a:pt x="129992" y="467308"/>
                </a:lnTo>
                <a:lnTo>
                  <a:pt x="130302" y="468338"/>
                </a:lnTo>
                <a:lnTo>
                  <a:pt x="131302" y="469026"/>
                </a:lnTo>
                <a:lnTo>
                  <a:pt x="132763" y="469484"/>
                </a:lnTo>
                <a:lnTo>
                  <a:pt x="133736" y="468995"/>
                </a:lnTo>
                <a:lnTo>
                  <a:pt x="134385" y="467876"/>
                </a:lnTo>
                <a:lnTo>
                  <a:pt x="134818" y="466336"/>
                </a:lnTo>
                <a:lnTo>
                  <a:pt x="155494" y="433697"/>
                </a:lnTo>
                <a:lnTo>
                  <a:pt x="173039" y="405373"/>
                </a:lnTo>
                <a:lnTo>
                  <a:pt x="193319" y="371846"/>
                </a:lnTo>
                <a:lnTo>
                  <a:pt x="207337" y="346429"/>
                </a:lnTo>
                <a:lnTo>
                  <a:pt x="221504" y="320052"/>
                </a:lnTo>
                <a:lnTo>
                  <a:pt x="235739" y="295099"/>
                </a:lnTo>
                <a:lnTo>
                  <a:pt x="254236" y="268663"/>
                </a:lnTo>
                <a:lnTo>
                  <a:pt x="274099" y="241039"/>
                </a:lnTo>
                <a:lnTo>
                  <a:pt x="290864" y="212887"/>
                </a:lnTo>
                <a:lnTo>
                  <a:pt x="310486" y="186616"/>
                </a:lnTo>
                <a:lnTo>
                  <a:pt x="330849" y="161711"/>
                </a:lnTo>
                <a:lnTo>
                  <a:pt x="356494" y="126171"/>
                </a:lnTo>
                <a:lnTo>
                  <a:pt x="383054" y="95973"/>
                </a:lnTo>
                <a:lnTo>
                  <a:pt x="413764" y="66151"/>
                </a:lnTo>
                <a:lnTo>
                  <a:pt x="443442" y="46278"/>
                </a:lnTo>
                <a:lnTo>
                  <a:pt x="455190" y="42367"/>
                </a:lnTo>
                <a:lnTo>
                  <a:pt x="460364" y="41950"/>
                </a:lnTo>
                <a:lnTo>
                  <a:pt x="460881" y="43479"/>
                </a:lnTo>
                <a:lnTo>
                  <a:pt x="454008" y="69261"/>
                </a:lnTo>
                <a:lnTo>
                  <a:pt x="439817" y="95251"/>
                </a:lnTo>
                <a:lnTo>
                  <a:pt x="420531" y="126852"/>
                </a:lnTo>
                <a:lnTo>
                  <a:pt x="406745" y="151818"/>
                </a:lnTo>
                <a:lnTo>
                  <a:pt x="391887" y="178789"/>
                </a:lnTo>
                <a:lnTo>
                  <a:pt x="374700" y="206651"/>
                </a:lnTo>
                <a:lnTo>
                  <a:pt x="358594" y="237026"/>
                </a:lnTo>
                <a:lnTo>
                  <a:pt x="343499" y="268253"/>
                </a:lnTo>
                <a:lnTo>
                  <a:pt x="328852" y="298007"/>
                </a:lnTo>
                <a:lnTo>
                  <a:pt x="314405" y="327106"/>
                </a:lnTo>
                <a:lnTo>
                  <a:pt x="300047" y="355913"/>
                </a:lnTo>
                <a:lnTo>
                  <a:pt x="285728" y="384592"/>
                </a:lnTo>
                <a:lnTo>
                  <a:pt x="273543" y="411096"/>
                </a:lnTo>
                <a:lnTo>
                  <a:pt x="259875" y="444097"/>
                </a:lnTo>
                <a:lnTo>
                  <a:pt x="248145" y="476581"/>
                </a:lnTo>
                <a:lnTo>
                  <a:pt x="243094" y="493728"/>
                </a:lnTo>
                <a:lnTo>
                  <a:pt x="241422" y="495477"/>
                </a:lnTo>
                <a:lnTo>
                  <a:pt x="239513" y="496643"/>
                </a:lnTo>
                <a:lnTo>
                  <a:pt x="239035" y="497420"/>
                </a:lnTo>
                <a:lnTo>
                  <a:pt x="239509" y="497938"/>
                </a:lnTo>
                <a:lnTo>
                  <a:pt x="240620" y="498283"/>
                </a:lnTo>
                <a:lnTo>
                  <a:pt x="243970" y="496551"/>
                </a:lnTo>
                <a:lnTo>
                  <a:pt x="248898" y="491547"/>
                </a:lnTo>
                <a:lnTo>
                  <a:pt x="269518" y="458485"/>
                </a:lnTo>
                <a:lnTo>
                  <a:pt x="291049" y="427799"/>
                </a:lnTo>
                <a:lnTo>
                  <a:pt x="306335" y="403047"/>
                </a:lnTo>
                <a:lnTo>
                  <a:pt x="321860" y="375378"/>
                </a:lnTo>
                <a:lnTo>
                  <a:pt x="339343" y="344560"/>
                </a:lnTo>
                <a:lnTo>
                  <a:pt x="359814" y="312341"/>
                </a:lnTo>
                <a:lnTo>
                  <a:pt x="382141" y="280295"/>
                </a:lnTo>
                <a:lnTo>
                  <a:pt x="405293" y="250177"/>
                </a:lnTo>
                <a:lnTo>
                  <a:pt x="428812" y="218800"/>
                </a:lnTo>
                <a:lnTo>
                  <a:pt x="452494" y="187921"/>
                </a:lnTo>
                <a:lnTo>
                  <a:pt x="476249" y="160968"/>
                </a:lnTo>
                <a:lnTo>
                  <a:pt x="502152" y="135760"/>
                </a:lnTo>
                <a:lnTo>
                  <a:pt x="527952" y="112121"/>
                </a:lnTo>
                <a:lnTo>
                  <a:pt x="560327" y="82550"/>
                </a:lnTo>
                <a:lnTo>
                  <a:pt x="589235" y="63822"/>
                </a:lnTo>
                <a:lnTo>
                  <a:pt x="624330" y="47245"/>
                </a:lnTo>
                <a:lnTo>
                  <a:pt x="634285" y="42855"/>
                </a:lnTo>
                <a:lnTo>
                  <a:pt x="638536" y="42255"/>
                </a:lnTo>
                <a:lnTo>
                  <a:pt x="639194" y="43682"/>
                </a:lnTo>
                <a:lnTo>
                  <a:pt x="637808" y="49501"/>
                </a:lnTo>
                <a:lnTo>
                  <a:pt x="620476" y="82744"/>
                </a:lnTo>
                <a:lnTo>
                  <a:pt x="602647" y="114768"/>
                </a:lnTo>
                <a:lnTo>
                  <a:pt x="586904" y="138510"/>
                </a:lnTo>
                <a:lnTo>
                  <a:pt x="571970" y="164937"/>
                </a:lnTo>
                <a:lnTo>
                  <a:pt x="555278" y="194674"/>
                </a:lnTo>
                <a:lnTo>
                  <a:pt x="537276" y="226411"/>
                </a:lnTo>
                <a:lnTo>
                  <a:pt x="518692" y="259037"/>
                </a:lnTo>
                <a:lnTo>
                  <a:pt x="499849" y="289942"/>
                </a:lnTo>
                <a:lnTo>
                  <a:pt x="481685" y="320346"/>
                </a:lnTo>
                <a:lnTo>
                  <a:pt x="465675" y="352380"/>
                </a:lnTo>
                <a:lnTo>
                  <a:pt x="450621" y="383022"/>
                </a:lnTo>
                <a:lnTo>
                  <a:pt x="436787" y="412515"/>
                </a:lnTo>
                <a:lnTo>
                  <a:pt x="425347" y="441498"/>
                </a:lnTo>
                <a:lnTo>
                  <a:pt x="413774" y="477005"/>
                </a:lnTo>
                <a:lnTo>
                  <a:pt x="402752" y="510951"/>
                </a:lnTo>
                <a:lnTo>
                  <a:pt x="394318" y="531253"/>
                </a:lnTo>
                <a:lnTo>
                  <a:pt x="394626" y="532400"/>
                </a:lnTo>
                <a:lnTo>
                  <a:pt x="395624" y="533164"/>
                </a:lnTo>
                <a:lnTo>
                  <a:pt x="397083" y="533674"/>
                </a:lnTo>
                <a:lnTo>
                  <a:pt x="398850" y="532426"/>
                </a:lnTo>
                <a:lnTo>
                  <a:pt x="422629" y="503766"/>
                </a:lnTo>
                <a:lnTo>
                  <a:pt x="439339" y="476935"/>
                </a:lnTo>
                <a:lnTo>
                  <a:pt x="455056" y="452666"/>
                </a:lnTo>
                <a:lnTo>
                  <a:pt x="472625" y="423889"/>
                </a:lnTo>
                <a:lnTo>
                  <a:pt x="491017" y="392578"/>
                </a:lnTo>
                <a:lnTo>
                  <a:pt x="509774" y="360142"/>
                </a:lnTo>
                <a:lnTo>
                  <a:pt x="530811" y="329321"/>
                </a:lnTo>
                <a:lnTo>
                  <a:pt x="553389" y="298954"/>
                </a:lnTo>
                <a:lnTo>
                  <a:pt x="576654" y="266937"/>
                </a:lnTo>
                <a:lnTo>
                  <a:pt x="600222" y="236303"/>
                </a:lnTo>
                <a:lnTo>
                  <a:pt x="623927" y="206813"/>
                </a:lnTo>
                <a:lnTo>
                  <a:pt x="647691" y="177831"/>
                </a:lnTo>
                <a:lnTo>
                  <a:pt x="683382" y="142325"/>
                </a:lnTo>
                <a:lnTo>
                  <a:pt x="715301" y="115488"/>
                </a:lnTo>
                <a:lnTo>
                  <a:pt x="748827" y="91583"/>
                </a:lnTo>
                <a:lnTo>
                  <a:pt x="770323" y="82021"/>
                </a:lnTo>
                <a:lnTo>
                  <a:pt x="793413" y="78090"/>
                </a:lnTo>
                <a:lnTo>
                  <a:pt x="795626" y="78685"/>
                </a:lnTo>
                <a:lnTo>
                  <a:pt x="797102" y="79875"/>
                </a:lnTo>
                <a:lnTo>
                  <a:pt x="798085" y="81462"/>
                </a:lnTo>
                <a:lnTo>
                  <a:pt x="797062" y="87459"/>
                </a:lnTo>
                <a:lnTo>
                  <a:pt x="786165" y="120227"/>
                </a:lnTo>
                <a:lnTo>
                  <a:pt x="769479" y="148804"/>
                </a:lnTo>
                <a:lnTo>
                  <a:pt x="756302" y="173481"/>
                </a:lnTo>
                <a:lnTo>
                  <a:pt x="742508" y="200323"/>
                </a:lnTo>
                <a:lnTo>
                  <a:pt x="727646" y="228922"/>
                </a:lnTo>
                <a:lnTo>
                  <a:pt x="710457" y="260153"/>
                </a:lnTo>
                <a:lnTo>
                  <a:pt x="694351" y="290438"/>
                </a:lnTo>
                <a:lnTo>
                  <a:pt x="679255" y="320566"/>
                </a:lnTo>
                <a:lnTo>
                  <a:pt x="664609" y="352478"/>
                </a:lnTo>
                <a:lnTo>
                  <a:pt x="650161" y="383065"/>
                </a:lnTo>
                <a:lnTo>
                  <a:pt x="636597" y="412534"/>
                </a:lnTo>
                <a:lnTo>
                  <a:pt x="625276" y="441507"/>
                </a:lnTo>
                <a:lnTo>
                  <a:pt x="609978" y="477008"/>
                </a:lnTo>
                <a:lnTo>
                  <a:pt x="597084" y="510951"/>
                </a:lnTo>
                <a:lnTo>
                  <a:pt x="593047" y="539825"/>
                </a:lnTo>
                <a:lnTo>
                  <a:pt x="593787" y="540496"/>
                </a:lnTo>
                <a:lnTo>
                  <a:pt x="596725" y="541241"/>
                </a:lnTo>
                <a:lnTo>
                  <a:pt x="602793" y="535222"/>
                </a:lnTo>
                <a:lnTo>
                  <a:pt x="619624" y="508163"/>
                </a:lnTo>
                <a:lnTo>
                  <a:pt x="637319" y="477708"/>
                </a:lnTo>
                <a:lnTo>
                  <a:pt x="661436" y="443549"/>
                </a:lnTo>
                <a:lnTo>
                  <a:pt x="679443" y="415868"/>
                </a:lnTo>
                <a:lnTo>
                  <a:pt x="698823" y="385838"/>
                </a:lnTo>
                <a:lnTo>
                  <a:pt x="720666" y="356617"/>
                </a:lnTo>
                <a:lnTo>
                  <a:pt x="743603" y="327754"/>
                </a:lnTo>
                <a:lnTo>
                  <a:pt x="766232" y="299051"/>
                </a:lnTo>
                <a:lnTo>
                  <a:pt x="786873" y="270420"/>
                </a:lnTo>
                <a:lnTo>
                  <a:pt x="808747" y="243936"/>
                </a:lnTo>
                <a:lnTo>
                  <a:pt x="841258" y="208831"/>
                </a:lnTo>
                <a:lnTo>
                  <a:pt x="876895" y="176109"/>
                </a:lnTo>
                <a:lnTo>
                  <a:pt x="912007" y="151491"/>
                </a:lnTo>
                <a:lnTo>
                  <a:pt x="927666" y="142355"/>
                </a:lnTo>
                <a:lnTo>
                  <a:pt x="928351" y="149540"/>
                </a:lnTo>
                <a:lnTo>
                  <a:pt x="918714" y="182760"/>
                </a:lnTo>
                <a:lnTo>
                  <a:pt x="904268" y="214781"/>
                </a:lnTo>
                <a:lnTo>
                  <a:pt x="891614" y="238523"/>
                </a:lnTo>
                <a:lnTo>
                  <a:pt x="878053" y="264950"/>
                </a:lnTo>
                <a:lnTo>
                  <a:pt x="864088" y="292570"/>
                </a:lnTo>
                <a:lnTo>
                  <a:pt x="849944" y="320720"/>
                </a:lnTo>
                <a:lnTo>
                  <a:pt x="835720" y="349107"/>
                </a:lnTo>
                <a:lnTo>
                  <a:pt x="821461" y="377598"/>
                </a:lnTo>
                <a:lnTo>
                  <a:pt x="807980" y="406136"/>
                </a:lnTo>
                <a:lnTo>
                  <a:pt x="796697" y="434694"/>
                </a:lnTo>
                <a:lnTo>
                  <a:pt x="786390" y="461145"/>
                </a:lnTo>
                <a:lnTo>
                  <a:pt x="771663" y="496232"/>
                </a:lnTo>
                <a:lnTo>
                  <a:pt x="759362" y="524620"/>
                </a:lnTo>
                <a:lnTo>
                  <a:pt x="750591" y="559856"/>
                </a:lnTo>
                <a:lnTo>
                  <a:pt x="750208" y="566050"/>
                </a:lnTo>
                <a:lnTo>
                  <a:pt x="750948" y="566710"/>
                </a:lnTo>
                <a:lnTo>
                  <a:pt x="752235" y="566356"/>
                </a:lnTo>
                <a:lnTo>
                  <a:pt x="760003" y="560086"/>
                </a:lnTo>
                <a:lnTo>
                  <a:pt x="783840" y="526643"/>
                </a:lnTo>
                <a:lnTo>
                  <a:pt x="809021" y="492299"/>
                </a:lnTo>
                <a:lnTo>
                  <a:pt x="833842" y="459602"/>
                </a:lnTo>
                <a:lnTo>
                  <a:pt x="857425" y="425572"/>
                </a:lnTo>
                <a:lnTo>
                  <a:pt x="884168" y="394235"/>
                </a:lnTo>
                <a:lnTo>
                  <a:pt x="911406" y="361754"/>
                </a:lnTo>
                <a:lnTo>
                  <a:pt x="942346" y="328641"/>
                </a:lnTo>
                <a:lnTo>
                  <a:pt x="976982" y="298450"/>
                </a:lnTo>
                <a:lnTo>
                  <a:pt x="999585" y="277986"/>
                </a:lnTo>
                <a:lnTo>
                  <a:pt x="1003724" y="277657"/>
                </a:lnTo>
                <a:lnTo>
                  <a:pt x="1004890" y="279198"/>
                </a:lnTo>
                <a:lnTo>
                  <a:pt x="1006185" y="285144"/>
                </a:lnTo>
                <a:lnTo>
                  <a:pt x="997187" y="314899"/>
                </a:lnTo>
                <a:lnTo>
                  <a:pt x="985723" y="349175"/>
                </a:lnTo>
                <a:lnTo>
                  <a:pt x="973875" y="384703"/>
                </a:lnTo>
                <a:lnTo>
                  <a:pt x="961976" y="420397"/>
                </a:lnTo>
                <a:lnTo>
                  <a:pt x="952188" y="456112"/>
                </a:lnTo>
                <a:lnTo>
                  <a:pt x="950350" y="491037"/>
                </a:lnTo>
                <a:lnTo>
                  <a:pt x="950096" y="522508"/>
                </a:lnTo>
                <a:lnTo>
                  <a:pt x="950872" y="536992"/>
                </a:lnTo>
                <a:lnTo>
                  <a:pt x="957215" y="5561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71" name="SMARTInkShape-575"/>
          <p:cNvSpPr/>
          <p:nvPr/>
        </p:nvSpPr>
        <p:spPr>
          <a:xfrm>
            <a:off x="2587625" y="3943350"/>
            <a:ext cx="976313" cy="793750"/>
          </a:xfrm>
          <a:custGeom>
            <a:avLst/>
            <a:gdLst/>
            <a:ahLst/>
            <a:cxnLst/>
            <a:rect l="0" t="0" r="0" b="0"/>
            <a:pathLst>
              <a:path w="976652" h="792398">
                <a:moveTo>
                  <a:pt x="270002" y="49447"/>
                </a:moveTo>
                <a:lnTo>
                  <a:pt x="258625" y="49447"/>
                </a:lnTo>
                <a:lnTo>
                  <a:pt x="240173" y="57032"/>
                </a:lnTo>
                <a:lnTo>
                  <a:pt x="207695" y="79521"/>
                </a:lnTo>
                <a:lnTo>
                  <a:pt x="175409" y="109010"/>
                </a:lnTo>
                <a:lnTo>
                  <a:pt x="142485" y="137589"/>
                </a:lnTo>
                <a:lnTo>
                  <a:pt x="113051" y="170722"/>
                </a:lnTo>
                <a:lnTo>
                  <a:pt x="90677" y="202414"/>
                </a:lnTo>
                <a:lnTo>
                  <a:pt x="65086" y="232266"/>
                </a:lnTo>
                <a:lnTo>
                  <a:pt x="42863" y="261219"/>
                </a:lnTo>
                <a:lnTo>
                  <a:pt x="22847" y="295214"/>
                </a:lnTo>
                <a:lnTo>
                  <a:pt x="1827" y="330915"/>
                </a:lnTo>
                <a:lnTo>
                  <a:pt x="0" y="333294"/>
                </a:lnTo>
                <a:lnTo>
                  <a:pt x="307" y="333928"/>
                </a:lnTo>
                <a:lnTo>
                  <a:pt x="2765" y="334633"/>
                </a:lnTo>
                <a:lnTo>
                  <a:pt x="8611" y="335030"/>
                </a:lnTo>
                <a:lnTo>
                  <a:pt x="13070" y="333006"/>
                </a:lnTo>
                <a:lnTo>
                  <a:pt x="42678" y="312947"/>
                </a:lnTo>
                <a:lnTo>
                  <a:pt x="74021" y="286969"/>
                </a:lnTo>
                <a:lnTo>
                  <a:pt x="101426" y="260494"/>
                </a:lnTo>
                <a:lnTo>
                  <a:pt x="133447" y="236334"/>
                </a:lnTo>
                <a:lnTo>
                  <a:pt x="168069" y="206509"/>
                </a:lnTo>
                <a:lnTo>
                  <a:pt x="203464" y="176329"/>
                </a:lnTo>
                <a:lnTo>
                  <a:pt x="229317" y="159020"/>
                </a:lnTo>
                <a:lnTo>
                  <a:pt x="255095" y="143390"/>
                </a:lnTo>
                <a:lnTo>
                  <a:pt x="287457" y="121997"/>
                </a:lnTo>
                <a:lnTo>
                  <a:pt x="322604" y="102260"/>
                </a:lnTo>
                <a:lnTo>
                  <a:pt x="353211" y="87529"/>
                </a:lnTo>
                <a:lnTo>
                  <a:pt x="360963" y="85633"/>
                </a:lnTo>
                <a:lnTo>
                  <a:pt x="361599" y="86271"/>
                </a:lnTo>
                <a:lnTo>
                  <a:pt x="362305" y="89097"/>
                </a:lnTo>
                <a:lnTo>
                  <a:pt x="337674" y="122988"/>
                </a:lnTo>
                <a:lnTo>
                  <a:pt x="310004" y="157489"/>
                </a:lnTo>
                <a:lnTo>
                  <a:pt x="285559" y="185441"/>
                </a:lnTo>
                <a:lnTo>
                  <a:pt x="261118" y="215948"/>
                </a:lnTo>
                <a:lnTo>
                  <a:pt x="233768" y="248006"/>
                </a:lnTo>
                <a:lnTo>
                  <a:pt x="207672" y="277613"/>
                </a:lnTo>
                <a:lnTo>
                  <a:pt x="184859" y="306494"/>
                </a:lnTo>
                <a:lnTo>
                  <a:pt x="165135" y="335159"/>
                </a:lnTo>
                <a:lnTo>
                  <a:pt x="144248" y="365705"/>
                </a:lnTo>
                <a:lnTo>
                  <a:pt x="131332" y="386232"/>
                </a:lnTo>
                <a:lnTo>
                  <a:pt x="127291" y="398927"/>
                </a:lnTo>
                <a:lnTo>
                  <a:pt x="130968" y="399324"/>
                </a:lnTo>
                <a:lnTo>
                  <a:pt x="134920" y="397300"/>
                </a:lnTo>
                <a:lnTo>
                  <a:pt x="152760" y="380005"/>
                </a:lnTo>
                <a:lnTo>
                  <a:pt x="177963" y="347988"/>
                </a:lnTo>
                <a:lnTo>
                  <a:pt x="203044" y="318349"/>
                </a:lnTo>
                <a:lnTo>
                  <a:pt x="223574" y="295166"/>
                </a:lnTo>
                <a:lnTo>
                  <a:pt x="243282" y="268987"/>
                </a:lnTo>
                <a:lnTo>
                  <a:pt x="264741" y="243593"/>
                </a:lnTo>
                <a:lnTo>
                  <a:pt x="287508" y="218284"/>
                </a:lnTo>
                <a:lnTo>
                  <a:pt x="310855" y="191161"/>
                </a:lnTo>
                <a:lnTo>
                  <a:pt x="336578" y="165348"/>
                </a:lnTo>
                <a:lnTo>
                  <a:pt x="363091" y="140646"/>
                </a:lnTo>
                <a:lnTo>
                  <a:pt x="388104" y="116438"/>
                </a:lnTo>
                <a:lnTo>
                  <a:pt x="414567" y="92450"/>
                </a:lnTo>
                <a:lnTo>
                  <a:pt x="441409" y="70147"/>
                </a:lnTo>
                <a:lnTo>
                  <a:pt x="466568" y="52297"/>
                </a:lnTo>
                <a:lnTo>
                  <a:pt x="499253" y="32653"/>
                </a:lnTo>
                <a:lnTo>
                  <a:pt x="529045" y="16778"/>
                </a:lnTo>
                <a:lnTo>
                  <a:pt x="562985" y="1329"/>
                </a:lnTo>
                <a:lnTo>
                  <a:pt x="567949" y="0"/>
                </a:lnTo>
                <a:lnTo>
                  <a:pt x="567852" y="1401"/>
                </a:lnTo>
                <a:lnTo>
                  <a:pt x="565628" y="7191"/>
                </a:lnTo>
                <a:lnTo>
                  <a:pt x="539457" y="40626"/>
                </a:lnTo>
                <a:lnTo>
                  <a:pt x="515646" y="70822"/>
                </a:lnTo>
                <a:lnTo>
                  <a:pt x="484690" y="104905"/>
                </a:lnTo>
                <a:lnTo>
                  <a:pt x="450383" y="140139"/>
                </a:lnTo>
                <a:lnTo>
                  <a:pt x="426900" y="168071"/>
                </a:lnTo>
                <a:lnTo>
                  <a:pt x="403235" y="198213"/>
                </a:lnTo>
                <a:lnTo>
                  <a:pt x="379487" y="227484"/>
                </a:lnTo>
                <a:lnTo>
                  <a:pt x="355704" y="258485"/>
                </a:lnTo>
                <a:lnTo>
                  <a:pt x="332698" y="289990"/>
                </a:lnTo>
                <a:lnTo>
                  <a:pt x="311890" y="319868"/>
                </a:lnTo>
                <a:lnTo>
                  <a:pt x="292058" y="349022"/>
                </a:lnTo>
                <a:lnTo>
                  <a:pt x="272661" y="377854"/>
                </a:lnTo>
                <a:lnTo>
                  <a:pt x="253457" y="406543"/>
                </a:lnTo>
                <a:lnTo>
                  <a:pt x="238572" y="433053"/>
                </a:lnTo>
                <a:lnTo>
                  <a:pt x="221266" y="468172"/>
                </a:lnTo>
                <a:lnTo>
                  <a:pt x="206085" y="498687"/>
                </a:lnTo>
                <a:lnTo>
                  <a:pt x="190525" y="529857"/>
                </a:lnTo>
                <a:lnTo>
                  <a:pt x="184439" y="548890"/>
                </a:lnTo>
                <a:lnTo>
                  <a:pt x="202175" y="530792"/>
                </a:lnTo>
                <a:lnTo>
                  <a:pt x="222355" y="501539"/>
                </a:lnTo>
                <a:lnTo>
                  <a:pt x="242126" y="469415"/>
                </a:lnTo>
                <a:lnTo>
                  <a:pt x="256819" y="445649"/>
                </a:lnTo>
                <a:lnTo>
                  <a:pt x="273932" y="419212"/>
                </a:lnTo>
                <a:lnTo>
                  <a:pt x="294239" y="389471"/>
                </a:lnTo>
                <a:lnTo>
                  <a:pt x="316493" y="357732"/>
                </a:lnTo>
                <a:lnTo>
                  <a:pt x="339612" y="325104"/>
                </a:lnTo>
                <a:lnTo>
                  <a:pt x="365234" y="294199"/>
                </a:lnTo>
                <a:lnTo>
                  <a:pt x="392496" y="264588"/>
                </a:lnTo>
                <a:lnTo>
                  <a:pt x="420488" y="235553"/>
                </a:lnTo>
                <a:lnTo>
                  <a:pt x="448803" y="206773"/>
                </a:lnTo>
                <a:lnTo>
                  <a:pt x="477263" y="178901"/>
                </a:lnTo>
                <a:lnTo>
                  <a:pt x="505787" y="153284"/>
                </a:lnTo>
                <a:lnTo>
                  <a:pt x="534339" y="130786"/>
                </a:lnTo>
                <a:lnTo>
                  <a:pt x="561316" y="110998"/>
                </a:lnTo>
                <a:lnTo>
                  <a:pt x="594354" y="87264"/>
                </a:lnTo>
                <a:lnTo>
                  <a:pt x="629728" y="66736"/>
                </a:lnTo>
                <a:lnTo>
                  <a:pt x="653666" y="57185"/>
                </a:lnTo>
                <a:lnTo>
                  <a:pt x="653572" y="57780"/>
                </a:lnTo>
                <a:lnTo>
                  <a:pt x="625182" y="93285"/>
                </a:lnTo>
                <a:lnTo>
                  <a:pt x="596631" y="127574"/>
                </a:lnTo>
                <a:lnTo>
                  <a:pt x="565659" y="161055"/>
                </a:lnTo>
                <a:lnTo>
                  <a:pt x="542957" y="187157"/>
                </a:lnTo>
                <a:lnTo>
                  <a:pt x="519638" y="214633"/>
                </a:lnTo>
                <a:lnTo>
                  <a:pt x="496045" y="242720"/>
                </a:lnTo>
                <a:lnTo>
                  <a:pt x="472330" y="271077"/>
                </a:lnTo>
                <a:lnTo>
                  <a:pt x="448561" y="299556"/>
                </a:lnTo>
                <a:lnTo>
                  <a:pt x="425562" y="328882"/>
                </a:lnTo>
                <a:lnTo>
                  <a:pt x="404756" y="360436"/>
                </a:lnTo>
                <a:lnTo>
                  <a:pt x="384926" y="390864"/>
                </a:lnTo>
                <a:lnTo>
                  <a:pt x="366323" y="420263"/>
                </a:lnTo>
                <a:lnTo>
                  <a:pt x="350118" y="449204"/>
                </a:lnTo>
                <a:lnTo>
                  <a:pt x="331399" y="484688"/>
                </a:lnTo>
                <a:lnTo>
                  <a:pt x="312439" y="519419"/>
                </a:lnTo>
                <a:lnTo>
                  <a:pt x="299832" y="554347"/>
                </a:lnTo>
                <a:lnTo>
                  <a:pt x="300208" y="555116"/>
                </a:lnTo>
                <a:lnTo>
                  <a:pt x="301252" y="555628"/>
                </a:lnTo>
                <a:lnTo>
                  <a:pt x="302741" y="555970"/>
                </a:lnTo>
                <a:lnTo>
                  <a:pt x="312423" y="552659"/>
                </a:lnTo>
                <a:lnTo>
                  <a:pt x="325346" y="539065"/>
                </a:lnTo>
                <a:lnTo>
                  <a:pt x="345522" y="511552"/>
                </a:lnTo>
                <a:lnTo>
                  <a:pt x="369548" y="480760"/>
                </a:lnTo>
                <a:lnTo>
                  <a:pt x="397569" y="445708"/>
                </a:lnTo>
                <a:lnTo>
                  <a:pt x="419303" y="419238"/>
                </a:lnTo>
                <a:lnTo>
                  <a:pt x="442191" y="391598"/>
                </a:lnTo>
                <a:lnTo>
                  <a:pt x="466387" y="363439"/>
                </a:lnTo>
                <a:lnTo>
                  <a:pt x="493016" y="335050"/>
                </a:lnTo>
                <a:lnTo>
                  <a:pt x="520725" y="306557"/>
                </a:lnTo>
                <a:lnTo>
                  <a:pt x="548916" y="278018"/>
                </a:lnTo>
                <a:lnTo>
                  <a:pt x="577320" y="249459"/>
                </a:lnTo>
                <a:lnTo>
                  <a:pt x="607936" y="223008"/>
                </a:lnTo>
                <a:lnTo>
                  <a:pt x="639270" y="198023"/>
                </a:lnTo>
                <a:lnTo>
                  <a:pt x="669071" y="173689"/>
                </a:lnTo>
                <a:lnTo>
                  <a:pt x="696074" y="153878"/>
                </a:lnTo>
                <a:lnTo>
                  <a:pt x="721305" y="137136"/>
                </a:lnTo>
                <a:lnTo>
                  <a:pt x="756235" y="115910"/>
                </a:lnTo>
                <a:lnTo>
                  <a:pt x="788058" y="100823"/>
                </a:lnTo>
                <a:lnTo>
                  <a:pt x="806075" y="93991"/>
                </a:lnTo>
                <a:lnTo>
                  <a:pt x="808359" y="94224"/>
                </a:lnTo>
                <a:lnTo>
                  <a:pt x="809881" y="95174"/>
                </a:lnTo>
                <a:lnTo>
                  <a:pt x="810897" y="96601"/>
                </a:lnTo>
                <a:lnTo>
                  <a:pt x="810780" y="98345"/>
                </a:lnTo>
                <a:lnTo>
                  <a:pt x="808533" y="102401"/>
                </a:lnTo>
                <a:lnTo>
                  <a:pt x="782346" y="133699"/>
                </a:lnTo>
                <a:lnTo>
                  <a:pt x="758534" y="163752"/>
                </a:lnTo>
                <a:lnTo>
                  <a:pt x="727578" y="197792"/>
                </a:lnTo>
                <a:lnTo>
                  <a:pt x="704879" y="223328"/>
                </a:lnTo>
                <a:lnTo>
                  <a:pt x="680768" y="251346"/>
                </a:lnTo>
                <a:lnTo>
                  <a:pt x="654177" y="282320"/>
                </a:lnTo>
                <a:lnTo>
                  <a:pt x="628601" y="314607"/>
                </a:lnTo>
                <a:lnTo>
                  <a:pt x="604798" y="347477"/>
                </a:lnTo>
                <a:lnTo>
                  <a:pt x="583636" y="380607"/>
                </a:lnTo>
                <a:lnTo>
                  <a:pt x="563647" y="413853"/>
                </a:lnTo>
                <a:lnTo>
                  <a:pt x="544973" y="445561"/>
                </a:lnTo>
                <a:lnTo>
                  <a:pt x="528737" y="472883"/>
                </a:lnTo>
                <a:lnTo>
                  <a:pt x="506208" y="506786"/>
                </a:lnTo>
                <a:lnTo>
                  <a:pt x="492036" y="536939"/>
                </a:lnTo>
                <a:lnTo>
                  <a:pt x="478842" y="571017"/>
                </a:lnTo>
                <a:lnTo>
                  <a:pt x="477317" y="577465"/>
                </a:lnTo>
                <a:lnTo>
                  <a:pt x="499421" y="559354"/>
                </a:lnTo>
                <a:lnTo>
                  <a:pt x="524110" y="525906"/>
                </a:lnTo>
                <a:lnTo>
                  <a:pt x="548140" y="495067"/>
                </a:lnTo>
                <a:lnTo>
                  <a:pt x="575369" y="460795"/>
                </a:lnTo>
                <a:lnTo>
                  <a:pt x="594104" y="437320"/>
                </a:lnTo>
                <a:lnTo>
                  <a:pt x="615131" y="411541"/>
                </a:lnTo>
                <a:lnTo>
                  <a:pt x="637705" y="384209"/>
                </a:lnTo>
                <a:lnTo>
                  <a:pt x="660967" y="356187"/>
                </a:lnTo>
                <a:lnTo>
                  <a:pt x="686652" y="329974"/>
                </a:lnTo>
                <a:lnTo>
                  <a:pt x="713942" y="305094"/>
                </a:lnTo>
                <a:lnTo>
                  <a:pt x="741946" y="280808"/>
                </a:lnTo>
                <a:lnTo>
                  <a:pt x="768151" y="256785"/>
                </a:lnTo>
                <a:lnTo>
                  <a:pt x="793027" y="234466"/>
                </a:lnTo>
                <a:lnTo>
                  <a:pt x="828550" y="208514"/>
                </a:lnTo>
                <a:lnTo>
                  <a:pt x="858743" y="186536"/>
                </a:lnTo>
                <a:lnTo>
                  <a:pt x="882329" y="171205"/>
                </a:lnTo>
                <a:lnTo>
                  <a:pt x="904787" y="164038"/>
                </a:lnTo>
                <a:lnTo>
                  <a:pt x="895764" y="183659"/>
                </a:lnTo>
                <a:lnTo>
                  <a:pt x="866639" y="216611"/>
                </a:lnTo>
                <a:lnTo>
                  <a:pt x="840483" y="243175"/>
                </a:lnTo>
                <a:lnTo>
                  <a:pt x="812625" y="273271"/>
                </a:lnTo>
                <a:lnTo>
                  <a:pt x="794537" y="296562"/>
                </a:lnTo>
                <a:lnTo>
                  <a:pt x="778560" y="322788"/>
                </a:lnTo>
                <a:lnTo>
                  <a:pt x="761405" y="348203"/>
                </a:lnTo>
                <a:lnTo>
                  <a:pt x="743197" y="373521"/>
                </a:lnTo>
                <a:lnTo>
                  <a:pt x="724522" y="400649"/>
                </a:lnTo>
                <a:lnTo>
                  <a:pt x="709871" y="426464"/>
                </a:lnTo>
                <a:lnTo>
                  <a:pt x="692698" y="461193"/>
                </a:lnTo>
                <a:lnTo>
                  <a:pt x="677556" y="491592"/>
                </a:lnTo>
                <a:lnTo>
                  <a:pt x="667248" y="516474"/>
                </a:lnTo>
                <a:lnTo>
                  <a:pt x="662983" y="541747"/>
                </a:lnTo>
                <a:lnTo>
                  <a:pt x="670516" y="542183"/>
                </a:lnTo>
                <a:lnTo>
                  <a:pt x="676343" y="540168"/>
                </a:lnTo>
                <a:lnTo>
                  <a:pt x="701296" y="517998"/>
                </a:lnTo>
                <a:lnTo>
                  <a:pt x="735491" y="484829"/>
                </a:lnTo>
                <a:lnTo>
                  <a:pt x="770761" y="454448"/>
                </a:lnTo>
                <a:lnTo>
                  <a:pt x="798846" y="427416"/>
                </a:lnTo>
                <a:lnTo>
                  <a:pt x="827276" y="399298"/>
                </a:lnTo>
                <a:lnTo>
                  <a:pt x="855808" y="372976"/>
                </a:lnTo>
                <a:lnTo>
                  <a:pt x="884370" y="350095"/>
                </a:lnTo>
                <a:lnTo>
                  <a:pt x="918673" y="328615"/>
                </a:lnTo>
                <a:lnTo>
                  <a:pt x="953500" y="310616"/>
                </a:lnTo>
                <a:lnTo>
                  <a:pt x="975269" y="306856"/>
                </a:lnTo>
                <a:lnTo>
                  <a:pt x="975924" y="307572"/>
                </a:lnTo>
                <a:lnTo>
                  <a:pt x="976651" y="310484"/>
                </a:lnTo>
                <a:lnTo>
                  <a:pt x="967239" y="340949"/>
                </a:lnTo>
                <a:lnTo>
                  <a:pt x="956633" y="367152"/>
                </a:lnTo>
                <a:lnTo>
                  <a:pt x="943436" y="398817"/>
                </a:lnTo>
                <a:lnTo>
                  <a:pt x="925680" y="433334"/>
                </a:lnTo>
                <a:lnTo>
                  <a:pt x="916485" y="458982"/>
                </a:lnTo>
                <a:lnTo>
                  <a:pt x="908165" y="485463"/>
                </a:lnTo>
                <a:lnTo>
                  <a:pt x="896530" y="510461"/>
                </a:lnTo>
                <a:lnTo>
                  <a:pt x="887655" y="536917"/>
                </a:lnTo>
                <a:lnTo>
                  <a:pt x="880271" y="563757"/>
                </a:lnTo>
                <a:lnTo>
                  <a:pt x="871697" y="588915"/>
                </a:lnTo>
                <a:lnTo>
                  <a:pt x="866828" y="615442"/>
                </a:lnTo>
                <a:lnTo>
                  <a:pt x="864665" y="642313"/>
                </a:lnTo>
                <a:lnTo>
                  <a:pt x="863703" y="667485"/>
                </a:lnTo>
                <a:lnTo>
                  <a:pt x="863161" y="700177"/>
                </a:lnTo>
                <a:lnTo>
                  <a:pt x="863772" y="734758"/>
                </a:lnTo>
                <a:lnTo>
                  <a:pt x="870713" y="769223"/>
                </a:lnTo>
                <a:lnTo>
                  <a:pt x="877221" y="79239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72" name="SMARTInkShape-576"/>
          <p:cNvSpPr/>
          <p:nvPr/>
        </p:nvSpPr>
        <p:spPr>
          <a:xfrm>
            <a:off x="5122863" y="4008438"/>
            <a:ext cx="906462" cy="814387"/>
          </a:xfrm>
          <a:custGeom>
            <a:avLst/>
            <a:gdLst/>
            <a:ahLst/>
            <a:cxnLst/>
            <a:rect l="0" t="0" r="0" b="0"/>
            <a:pathLst>
              <a:path w="907233" h="812842">
                <a:moveTo>
                  <a:pt x="157150" y="77035"/>
                </a:moveTo>
                <a:lnTo>
                  <a:pt x="140561" y="91508"/>
                </a:lnTo>
                <a:lnTo>
                  <a:pt x="123359" y="104676"/>
                </a:lnTo>
                <a:lnTo>
                  <a:pt x="96931" y="136651"/>
                </a:lnTo>
                <a:lnTo>
                  <a:pt x="69778" y="165942"/>
                </a:lnTo>
                <a:lnTo>
                  <a:pt x="46946" y="200199"/>
                </a:lnTo>
                <a:lnTo>
                  <a:pt x="24683" y="229377"/>
                </a:lnTo>
                <a:lnTo>
                  <a:pt x="7184" y="254998"/>
                </a:lnTo>
                <a:lnTo>
                  <a:pt x="3187" y="260111"/>
                </a:lnTo>
                <a:lnTo>
                  <a:pt x="410" y="268468"/>
                </a:lnTo>
                <a:lnTo>
                  <a:pt x="0" y="276728"/>
                </a:lnTo>
                <a:lnTo>
                  <a:pt x="3785" y="276962"/>
                </a:lnTo>
                <a:lnTo>
                  <a:pt x="13725" y="273239"/>
                </a:lnTo>
                <a:lnTo>
                  <a:pt x="26397" y="264076"/>
                </a:lnTo>
                <a:lnTo>
                  <a:pt x="62002" y="229300"/>
                </a:lnTo>
                <a:lnTo>
                  <a:pt x="93498" y="197834"/>
                </a:lnTo>
                <a:lnTo>
                  <a:pt x="124545" y="162675"/>
                </a:lnTo>
                <a:lnTo>
                  <a:pt x="156120" y="134168"/>
                </a:lnTo>
                <a:lnTo>
                  <a:pt x="185522" y="109399"/>
                </a:lnTo>
                <a:lnTo>
                  <a:pt x="214261" y="84310"/>
                </a:lnTo>
                <a:lnTo>
                  <a:pt x="242868" y="63244"/>
                </a:lnTo>
                <a:lnTo>
                  <a:pt x="275850" y="41987"/>
                </a:lnTo>
                <a:lnTo>
                  <a:pt x="279147" y="39382"/>
                </a:lnTo>
                <a:lnTo>
                  <a:pt x="287042" y="36488"/>
                </a:lnTo>
                <a:lnTo>
                  <a:pt x="295049" y="34408"/>
                </a:lnTo>
                <a:lnTo>
                  <a:pt x="305417" y="28157"/>
                </a:lnTo>
                <a:lnTo>
                  <a:pt x="306795" y="28575"/>
                </a:lnTo>
                <a:lnTo>
                  <a:pt x="310443" y="31156"/>
                </a:lnTo>
                <a:lnTo>
                  <a:pt x="312594" y="34948"/>
                </a:lnTo>
                <a:lnTo>
                  <a:pt x="313973" y="43851"/>
                </a:lnTo>
                <a:lnTo>
                  <a:pt x="310421" y="54679"/>
                </a:lnTo>
                <a:lnTo>
                  <a:pt x="292056" y="84998"/>
                </a:lnTo>
                <a:lnTo>
                  <a:pt x="264052" y="120005"/>
                </a:lnTo>
                <a:lnTo>
                  <a:pt x="241179" y="150610"/>
                </a:lnTo>
                <a:lnTo>
                  <a:pt x="220942" y="177681"/>
                </a:lnTo>
                <a:lnTo>
                  <a:pt x="199865" y="205810"/>
                </a:lnTo>
                <a:lnTo>
                  <a:pt x="178538" y="234253"/>
                </a:lnTo>
                <a:lnTo>
                  <a:pt x="157138" y="262789"/>
                </a:lnTo>
                <a:lnTo>
                  <a:pt x="132366" y="297083"/>
                </a:lnTo>
                <a:lnTo>
                  <a:pt x="108070" y="330904"/>
                </a:lnTo>
                <a:lnTo>
                  <a:pt x="87433" y="363447"/>
                </a:lnTo>
                <a:lnTo>
                  <a:pt x="74083" y="383049"/>
                </a:lnTo>
                <a:lnTo>
                  <a:pt x="73197" y="385820"/>
                </a:lnTo>
                <a:lnTo>
                  <a:pt x="71813" y="387666"/>
                </a:lnTo>
                <a:lnTo>
                  <a:pt x="68159" y="389719"/>
                </a:lnTo>
                <a:lnTo>
                  <a:pt x="67660" y="391059"/>
                </a:lnTo>
                <a:lnTo>
                  <a:pt x="68123" y="392747"/>
                </a:lnTo>
                <a:lnTo>
                  <a:pt x="70774" y="397367"/>
                </a:lnTo>
                <a:lnTo>
                  <a:pt x="71785" y="396952"/>
                </a:lnTo>
                <a:lnTo>
                  <a:pt x="102732" y="372855"/>
                </a:lnTo>
                <a:lnTo>
                  <a:pt x="130034" y="340798"/>
                </a:lnTo>
                <a:lnTo>
                  <a:pt x="157439" y="306966"/>
                </a:lnTo>
                <a:lnTo>
                  <a:pt x="178668" y="279130"/>
                </a:lnTo>
                <a:lnTo>
                  <a:pt x="200833" y="250774"/>
                </a:lnTo>
                <a:lnTo>
                  <a:pt x="227156" y="222264"/>
                </a:lnTo>
                <a:lnTo>
                  <a:pt x="254270" y="194502"/>
                </a:lnTo>
                <a:lnTo>
                  <a:pt x="287284" y="161269"/>
                </a:lnTo>
                <a:lnTo>
                  <a:pt x="320352" y="128158"/>
                </a:lnTo>
                <a:lnTo>
                  <a:pt x="349814" y="104390"/>
                </a:lnTo>
                <a:lnTo>
                  <a:pt x="381930" y="79569"/>
                </a:lnTo>
                <a:lnTo>
                  <a:pt x="401342" y="66893"/>
                </a:lnTo>
                <a:lnTo>
                  <a:pt x="413643" y="63566"/>
                </a:lnTo>
                <a:lnTo>
                  <a:pt x="424804" y="62795"/>
                </a:lnTo>
                <a:lnTo>
                  <a:pt x="426074" y="63573"/>
                </a:lnTo>
                <a:lnTo>
                  <a:pt x="426920" y="64885"/>
                </a:lnTo>
                <a:lnTo>
                  <a:pt x="427485" y="66554"/>
                </a:lnTo>
                <a:lnTo>
                  <a:pt x="424487" y="76487"/>
                </a:lnTo>
                <a:lnTo>
                  <a:pt x="411792" y="107182"/>
                </a:lnTo>
                <a:lnTo>
                  <a:pt x="391777" y="135289"/>
                </a:lnTo>
                <a:lnTo>
                  <a:pt x="367479" y="168476"/>
                </a:lnTo>
                <a:lnTo>
                  <a:pt x="345941" y="193028"/>
                </a:lnTo>
                <a:lnTo>
                  <a:pt x="324442" y="225977"/>
                </a:lnTo>
                <a:lnTo>
                  <a:pt x="299998" y="260325"/>
                </a:lnTo>
                <a:lnTo>
                  <a:pt x="279059" y="290864"/>
                </a:lnTo>
                <a:lnTo>
                  <a:pt x="255715" y="326397"/>
                </a:lnTo>
                <a:lnTo>
                  <a:pt x="241620" y="345984"/>
                </a:lnTo>
                <a:lnTo>
                  <a:pt x="235778" y="362623"/>
                </a:lnTo>
                <a:lnTo>
                  <a:pt x="239538" y="362737"/>
                </a:lnTo>
                <a:lnTo>
                  <a:pt x="255862" y="349354"/>
                </a:lnTo>
                <a:lnTo>
                  <a:pt x="287492" y="315785"/>
                </a:lnTo>
                <a:lnTo>
                  <a:pt x="314659" y="285621"/>
                </a:lnTo>
                <a:lnTo>
                  <a:pt x="340841" y="255909"/>
                </a:lnTo>
                <a:lnTo>
                  <a:pt x="369119" y="227109"/>
                </a:lnTo>
                <a:lnTo>
                  <a:pt x="399575" y="198490"/>
                </a:lnTo>
                <a:lnTo>
                  <a:pt x="428522" y="172023"/>
                </a:lnTo>
                <a:lnTo>
                  <a:pt x="459411" y="146370"/>
                </a:lnTo>
                <a:lnTo>
                  <a:pt x="493900" y="120541"/>
                </a:lnTo>
                <a:lnTo>
                  <a:pt x="505373" y="115061"/>
                </a:lnTo>
                <a:lnTo>
                  <a:pt x="521265" y="112844"/>
                </a:lnTo>
                <a:lnTo>
                  <a:pt x="524825" y="112794"/>
                </a:lnTo>
                <a:lnTo>
                  <a:pt x="526092" y="113574"/>
                </a:lnTo>
                <a:lnTo>
                  <a:pt x="526937" y="114888"/>
                </a:lnTo>
                <a:lnTo>
                  <a:pt x="527500" y="116558"/>
                </a:lnTo>
                <a:lnTo>
                  <a:pt x="519763" y="148714"/>
                </a:lnTo>
                <a:lnTo>
                  <a:pt x="503646" y="178020"/>
                </a:lnTo>
                <a:lnTo>
                  <a:pt x="480849" y="212895"/>
                </a:lnTo>
                <a:lnTo>
                  <a:pt x="457011" y="247070"/>
                </a:lnTo>
                <a:lnTo>
                  <a:pt x="441173" y="274965"/>
                </a:lnTo>
                <a:lnTo>
                  <a:pt x="425632" y="303339"/>
                </a:lnTo>
                <a:lnTo>
                  <a:pt x="407093" y="331060"/>
                </a:lnTo>
                <a:lnTo>
                  <a:pt x="388320" y="362163"/>
                </a:lnTo>
                <a:lnTo>
                  <a:pt x="369274" y="397628"/>
                </a:lnTo>
                <a:lnTo>
                  <a:pt x="359801" y="417175"/>
                </a:lnTo>
                <a:lnTo>
                  <a:pt x="357407" y="433980"/>
                </a:lnTo>
                <a:lnTo>
                  <a:pt x="357222" y="439907"/>
                </a:lnTo>
                <a:lnTo>
                  <a:pt x="358000" y="440393"/>
                </a:lnTo>
                <a:lnTo>
                  <a:pt x="367123" y="441238"/>
                </a:lnTo>
                <a:lnTo>
                  <a:pt x="371651" y="439193"/>
                </a:lnTo>
                <a:lnTo>
                  <a:pt x="403500" y="415734"/>
                </a:lnTo>
                <a:lnTo>
                  <a:pt x="436213" y="387456"/>
                </a:lnTo>
                <a:lnTo>
                  <a:pt x="465882" y="355127"/>
                </a:lnTo>
                <a:lnTo>
                  <a:pt x="500255" y="319855"/>
                </a:lnTo>
                <a:lnTo>
                  <a:pt x="535797" y="287987"/>
                </a:lnTo>
                <a:lnTo>
                  <a:pt x="571492" y="255186"/>
                </a:lnTo>
                <a:lnTo>
                  <a:pt x="607208" y="225555"/>
                </a:lnTo>
                <a:lnTo>
                  <a:pt x="639134" y="200976"/>
                </a:lnTo>
                <a:lnTo>
                  <a:pt x="669826" y="184834"/>
                </a:lnTo>
                <a:lnTo>
                  <a:pt x="697812" y="172077"/>
                </a:lnTo>
                <a:lnTo>
                  <a:pt x="716612" y="170031"/>
                </a:lnTo>
                <a:lnTo>
                  <a:pt x="718244" y="170782"/>
                </a:lnTo>
                <a:lnTo>
                  <a:pt x="719332" y="172077"/>
                </a:lnTo>
                <a:lnTo>
                  <a:pt x="720541" y="175632"/>
                </a:lnTo>
                <a:lnTo>
                  <a:pt x="721470" y="197546"/>
                </a:lnTo>
                <a:lnTo>
                  <a:pt x="713732" y="225755"/>
                </a:lnTo>
                <a:lnTo>
                  <a:pt x="701581" y="261308"/>
                </a:lnTo>
                <a:lnTo>
                  <a:pt x="685145" y="293175"/>
                </a:lnTo>
                <a:lnTo>
                  <a:pt x="671311" y="320464"/>
                </a:lnTo>
                <a:lnTo>
                  <a:pt x="657157" y="348658"/>
                </a:lnTo>
                <a:lnTo>
                  <a:pt x="642909" y="377120"/>
                </a:lnTo>
                <a:lnTo>
                  <a:pt x="623873" y="411390"/>
                </a:lnTo>
                <a:lnTo>
                  <a:pt x="610529" y="441090"/>
                </a:lnTo>
                <a:lnTo>
                  <a:pt x="600249" y="469887"/>
                </a:lnTo>
                <a:lnTo>
                  <a:pt x="585793" y="505028"/>
                </a:lnTo>
                <a:lnTo>
                  <a:pt x="581815" y="514904"/>
                </a:lnTo>
                <a:lnTo>
                  <a:pt x="578643" y="541010"/>
                </a:lnTo>
                <a:lnTo>
                  <a:pt x="582428" y="541269"/>
                </a:lnTo>
                <a:lnTo>
                  <a:pt x="586405" y="539213"/>
                </a:lnTo>
                <a:lnTo>
                  <a:pt x="602674" y="523484"/>
                </a:lnTo>
                <a:lnTo>
                  <a:pt x="623834" y="491118"/>
                </a:lnTo>
                <a:lnTo>
                  <a:pt x="641637" y="461667"/>
                </a:lnTo>
                <a:lnTo>
                  <a:pt x="662385" y="426930"/>
                </a:lnTo>
                <a:lnTo>
                  <a:pt x="681707" y="391340"/>
                </a:lnTo>
                <a:lnTo>
                  <a:pt x="704928" y="355639"/>
                </a:lnTo>
                <a:lnTo>
                  <a:pt x="732201" y="319922"/>
                </a:lnTo>
                <a:lnTo>
                  <a:pt x="746107" y="298491"/>
                </a:lnTo>
                <a:lnTo>
                  <a:pt x="761076" y="277060"/>
                </a:lnTo>
                <a:lnTo>
                  <a:pt x="777037" y="252277"/>
                </a:lnTo>
                <a:lnTo>
                  <a:pt x="808864" y="217611"/>
                </a:lnTo>
                <a:lnTo>
                  <a:pt x="819005" y="204059"/>
                </a:lnTo>
                <a:lnTo>
                  <a:pt x="839827" y="187647"/>
                </a:lnTo>
                <a:lnTo>
                  <a:pt x="847494" y="185215"/>
                </a:lnTo>
                <a:lnTo>
                  <a:pt x="860604" y="184232"/>
                </a:lnTo>
                <a:lnTo>
                  <a:pt x="864820" y="186326"/>
                </a:lnTo>
                <a:lnTo>
                  <a:pt x="867056" y="187995"/>
                </a:lnTo>
                <a:lnTo>
                  <a:pt x="869539" y="191968"/>
                </a:lnTo>
                <a:lnTo>
                  <a:pt x="871134" y="200985"/>
                </a:lnTo>
                <a:lnTo>
                  <a:pt x="872242" y="216113"/>
                </a:lnTo>
                <a:lnTo>
                  <a:pt x="875619" y="229721"/>
                </a:lnTo>
                <a:lnTo>
                  <a:pt x="871990" y="263738"/>
                </a:lnTo>
                <a:lnTo>
                  <a:pt x="867795" y="298618"/>
                </a:lnTo>
                <a:lnTo>
                  <a:pt x="862715" y="334227"/>
                </a:lnTo>
                <a:lnTo>
                  <a:pt x="857166" y="369931"/>
                </a:lnTo>
                <a:lnTo>
                  <a:pt x="851183" y="405648"/>
                </a:lnTo>
                <a:lnTo>
                  <a:pt x="844584" y="439250"/>
                </a:lnTo>
                <a:lnTo>
                  <a:pt x="843166" y="469809"/>
                </a:lnTo>
                <a:lnTo>
                  <a:pt x="842980" y="492012"/>
                </a:lnTo>
                <a:lnTo>
                  <a:pt x="845081" y="497742"/>
                </a:lnTo>
                <a:lnTo>
                  <a:pt x="847866" y="502935"/>
                </a:lnTo>
                <a:lnTo>
                  <a:pt x="850229" y="510321"/>
                </a:lnTo>
                <a:lnTo>
                  <a:pt x="856159" y="518523"/>
                </a:lnTo>
                <a:lnTo>
                  <a:pt x="858875" y="519315"/>
                </a:lnTo>
                <a:lnTo>
                  <a:pt x="867087" y="519823"/>
                </a:lnTo>
                <a:lnTo>
                  <a:pt x="871670" y="517775"/>
                </a:lnTo>
                <a:lnTo>
                  <a:pt x="874004" y="516118"/>
                </a:lnTo>
                <a:lnTo>
                  <a:pt x="876596" y="512160"/>
                </a:lnTo>
                <a:lnTo>
                  <a:pt x="878542" y="507755"/>
                </a:lnTo>
                <a:lnTo>
                  <a:pt x="895426" y="479037"/>
                </a:lnTo>
                <a:lnTo>
                  <a:pt x="901602" y="447826"/>
                </a:lnTo>
                <a:lnTo>
                  <a:pt x="906502" y="412701"/>
                </a:lnTo>
                <a:lnTo>
                  <a:pt x="907147" y="377060"/>
                </a:lnTo>
                <a:lnTo>
                  <a:pt x="907232" y="341352"/>
                </a:lnTo>
                <a:lnTo>
                  <a:pt x="905125" y="319922"/>
                </a:lnTo>
                <a:lnTo>
                  <a:pt x="897301" y="287555"/>
                </a:lnTo>
                <a:lnTo>
                  <a:pt x="888112" y="256291"/>
                </a:lnTo>
                <a:lnTo>
                  <a:pt x="880771" y="227184"/>
                </a:lnTo>
                <a:lnTo>
                  <a:pt x="878016" y="212824"/>
                </a:lnTo>
                <a:lnTo>
                  <a:pt x="863312" y="184203"/>
                </a:lnTo>
                <a:lnTo>
                  <a:pt x="848914" y="155619"/>
                </a:lnTo>
                <a:lnTo>
                  <a:pt x="831929" y="127835"/>
                </a:lnTo>
                <a:lnTo>
                  <a:pt x="803370" y="97473"/>
                </a:lnTo>
                <a:lnTo>
                  <a:pt x="767823" y="65460"/>
                </a:lnTo>
                <a:lnTo>
                  <a:pt x="735309" y="41360"/>
                </a:lnTo>
                <a:lnTo>
                  <a:pt x="707124" y="26067"/>
                </a:lnTo>
                <a:lnTo>
                  <a:pt x="672923" y="15403"/>
                </a:lnTo>
                <a:lnTo>
                  <a:pt x="645023" y="8855"/>
                </a:lnTo>
                <a:lnTo>
                  <a:pt x="616648" y="6563"/>
                </a:lnTo>
                <a:lnTo>
                  <a:pt x="588926" y="5090"/>
                </a:lnTo>
                <a:lnTo>
                  <a:pt x="555707" y="0"/>
                </a:lnTo>
                <a:lnTo>
                  <a:pt x="528183" y="1028"/>
                </a:lnTo>
                <a:lnTo>
                  <a:pt x="499920" y="4244"/>
                </a:lnTo>
                <a:lnTo>
                  <a:pt x="465718" y="9122"/>
                </a:lnTo>
                <a:lnTo>
                  <a:pt x="430328" y="17730"/>
                </a:lnTo>
                <a:lnTo>
                  <a:pt x="394880" y="27073"/>
                </a:lnTo>
                <a:lnTo>
                  <a:pt x="360919" y="40355"/>
                </a:lnTo>
                <a:lnTo>
                  <a:pt x="333061" y="53643"/>
                </a:lnTo>
                <a:lnTo>
                  <a:pt x="300113" y="77265"/>
                </a:lnTo>
                <a:lnTo>
                  <a:pt x="273153" y="93860"/>
                </a:lnTo>
                <a:lnTo>
                  <a:pt x="237715" y="120399"/>
                </a:lnTo>
                <a:lnTo>
                  <a:pt x="203757" y="148571"/>
                </a:lnTo>
                <a:lnTo>
                  <a:pt x="172177" y="177861"/>
                </a:lnTo>
                <a:lnTo>
                  <a:pt x="145126" y="211281"/>
                </a:lnTo>
                <a:lnTo>
                  <a:pt x="124261" y="241047"/>
                </a:lnTo>
                <a:lnTo>
                  <a:pt x="105646" y="269858"/>
                </a:lnTo>
                <a:lnTo>
                  <a:pt x="93502" y="298480"/>
                </a:lnTo>
                <a:lnTo>
                  <a:pt x="81829" y="333415"/>
                </a:lnTo>
                <a:lnTo>
                  <a:pt x="78999" y="363778"/>
                </a:lnTo>
                <a:lnTo>
                  <a:pt x="79448" y="385853"/>
                </a:lnTo>
                <a:lnTo>
                  <a:pt x="88524" y="410312"/>
                </a:lnTo>
                <a:lnTo>
                  <a:pt x="99158" y="424668"/>
                </a:lnTo>
                <a:lnTo>
                  <a:pt x="131841" y="450758"/>
                </a:lnTo>
                <a:lnTo>
                  <a:pt x="164724" y="464847"/>
                </a:lnTo>
                <a:lnTo>
                  <a:pt x="200070" y="471387"/>
                </a:lnTo>
                <a:lnTo>
                  <a:pt x="228600" y="475959"/>
                </a:lnTo>
                <a:lnTo>
                  <a:pt x="262869" y="476863"/>
                </a:lnTo>
                <a:lnTo>
                  <a:pt x="290781" y="476225"/>
                </a:lnTo>
                <a:lnTo>
                  <a:pt x="319159" y="472156"/>
                </a:lnTo>
                <a:lnTo>
                  <a:pt x="347676" y="469804"/>
                </a:lnTo>
                <a:lnTo>
                  <a:pt x="376232" y="464432"/>
                </a:lnTo>
                <a:lnTo>
                  <a:pt x="405597" y="457814"/>
                </a:lnTo>
                <a:lnTo>
                  <a:pt x="438286" y="451620"/>
                </a:lnTo>
                <a:lnTo>
                  <a:pt x="468433" y="448638"/>
                </a:lnTo>
                <a:lnTo>
                  <a:pt x="497474" y="443080"/>
                </a:lnTo>
                <a:lnTo>
                  <a:pt x="525393" y="437200"/>
                </a:lnTo>
                <a:lnTo>
                  <a:pt x="558679" y="434810"/>
                </a:lnTo>
                <a:lnTo>
                  <a:pt x="591801" y="434338"/>
                </a:lnTo>
                <a:lnTo>
                  <a:pt x="621274" y="439155"/>
                </a:lnTo>
                <a:lnTo>
                  <a:pt x="650027" y="443046"/>
                </a:lnTo>
                <a:lnTo>
                  <a:pt x="684990" y="452700"/>
                </a:lnTo>
                <a:lnTo>
                  <a:pt x="701515" y="456366"/>
                </a:lnTo>
                <a:lnTo>
                  <a:pt x="730156" y="475037"/>
                </a:lnTo>
                <a:lnTo>
                  <a:pt x="744891" y="496492"/>
                </a:lnTo>
                <a:lnTo>
                  <a:pt x="748544" y="506736"/>
                </a:lnTo>
                <a:lnTo>
                  <a:pt x="749948" y="538308"/>
                </a:lnTo>
                <a:lnTo>
                  <a:pt x="746250" y="553081"/>
                </a:lnTo>
                <a:lnTo>
                  <a:pt x="730948" y="586610"/>
                </a:lnTo>
                <a:lnTo>
                  <a:pt x="726232" y="596142"/>
                </a:lnTo>
                <a:lnTo>
                  <a:pt x="711530" y="610433"/>
                </a:lnTo>
                <a:lnTo>
                  <a:pt x="681195" y="632859"/>
                </a:lnTo>
                <a:lnTo>
                  <a:pt x="649465" y="648039"/>
                </a:lnTo>
                <a:lnTo>
                  <a:pt x="621375" y="657962"/>
                </a:lnTo>
                <a:lnTo>
                  <a:pt x="587987" y="666772"/>
                </a:lnTo>
                <a:lnTo>
                  <a:pt x="555521" y="669335"/>
                </a:lnTo>
                <a:lnTo>
                  <a:pt x="528129" y="669779"/>
                </a:lnTo>
                <a:lnTo>
                  <a:pt x="499904" y="669911"/>
                </a:lnTo>
                <a:lnTo>
                  <a:pt x="471433" y="667833"/>
                </a:lnTo>
                <a:lnTo>
                  <a:pt x="442888" y="662190"/>
                </a:lnTo>
                <a:lnTo>
                  <a:pt x="414322" y="655492"/>
                </a:lnTo>
                <a:lnTo>
                  <a:pt x="385750" y="646363"/>
                </a:lnTo>
                <a:lnTo>
                  <a:pt x="351443" y="632848"/>
                </a:lnTo>
                <a:lnTo>
                  <a:pt x="316826" y="616832"/>
                </a:lnTo>
                <a:lnTo>
                  <a:pt x="286235" y="598381"/>
                </a:lnTo>
                <a:lnTo>
                  <a:pt x="250691" y="569941"/>
                </a:lnTo>
                <a:lnTo>
                  <a:pt x="227090" y="541230"/>
                </a:lnTo>
                <a:lnTo>
                  <a:pt x="212349" y="511686"/>
                </a:lnTo>
                <a:lnTo>
                  <a:pt x="208696" y="494834"/>
                </a:lnTo>
                <a:lnTo>
                  <a:pt x="213443" y="459123"/>
                </a:lnTo>
                <a:lnTo>
                  <a:pt x="217839" y="440277"/>
                </a:lnTo>
                <a:lnTo>
                  <a:pt x="237222" y="404559"/>
                </a:lnTo>
                <a:lnTo>
                  <a:pt x="259790" y="369785"/>
                </a:lnTo>
                <a:lnTo>
                  <a:pt x="288319" y="334191"/>
                </a:lnTo>
                <a:lnTo>
                  <a:pt x="316940" y="305631"/>
                </a:lnTo>
                <a:lnTo>
                  <a:pt x="343667" y="284203"/>
                </a:lnTo>
                <a:lnTo>
                  <a:pt x="377350" y="255628"/>
                </a:lnTo>
                <a:lnTo>
                  <a:pt x="412637" y="231963"/>
                </a:lnTo>
                <a:lnTo>
                  <a:pt x="440725" y="212104"/>
                </a:lnTo>
                <a:lnTo>
                  <a:pt x="468362" y="191933"/>
                </a:lnTo>
                <a:lnTo>
                  <a:pt x="499436" y="170492"/>
                </a:lnTo>
                <a:lnTo>
                  <a:pt x="534101" y="146963"/>
                </a:lnTo>
                <a:lnTo>
                  <a:pt x="545771" y="136736"/>
                </a:lnTo>
                <a:lnTo>
                  <a:pt x="568264" y="103303"/>
                </a:lnTo>
                <a:lnTo>
                  <a:pt x="570533" y="93637"/>
                </a:lnTo>
                <a:lnTo>
                  <a:pt x="571363" y="75743"/>
                </a:lnTo>
                <a:lnTo>
                  <a:pt x="567660" y="64040"/>
                </a:lnTo>
                <a:lnTo>
                  <a:pt x="559296" y="51567"/>
                </a:lnTo>
                <a:lnTo>
                  <a:pt x="554693" y="46401"/>
                </a:lnTo>
                <a:lnTo>
                  <a:pt x="540054" y="39031"/>
                </a:lnTo>
                <a:lnTo>
                  <a:pt x="510356" y="32695"/>
                </a:lnTo>
                <a:lnTo>
                  <a:pt x="476802" y="27775"/>
                </a:lnTo>
                <a:lnTo>
                  <a:pt x="447569" y="29293"/>
                </a:lnTo>
                <a:lnTo>
                  <a:pt x="415248" y="37001"/>
                </a:lnTo>
                <a:lnTo>
                  <a:pt x="385140" y="46167"/>
                </a:lnTo>
                <a:lnTo>
                  <a:pt x="351558" y="57738"/>
                </a:lnTo>
                <a:lnTo>
                  <a:pt x="321759" y="75075"/>
                </a:lnTo>
                <a:lnTo>
                  <a:pt x="291433" y="100638"/>
                </a:lnTo>
                <a:lnTo>
                  <a:pt x="263470" y="129561"/>
                </a:lnTo>
                <a:lnTo>
                  <a:pt x="244363" y="163092"/>
                </a:lnTo>
                <a:lnTo>
                  <a:pt x="232528" y="196310"/>
                </a:lnTo>
                <a:lnTo>
                  <a:pt x="229107" y="230119"/>
                </a:lnTo>
                <a:lnTo>
                  <a:pt x="229485" y="251325"/>
                </a:lnTo>
                <a:lnTo>
                  <a:pt x="238546" y="280785"/>
                </a:lnTo>
                <a:lnTo>
                  <a:pt x="262382" y="310306"/>
                </a:lnTo>
                <a:lnTo>
                  <a:pt x="293570" y="334198"/>
                </a:lnTo>
                <a:lnTo>
                  <a:pt x="321593" y="353258"/>
                </a:lnTo>
                <a:lnTo>
                  <a:pt x="355762" y="372309"/>
                </a:lnTo>
                <a:lnTo>
                  <a:pt x="383657" y="387391"/>
                </a:lnTo>
                <a:lnTo>
                  <a:pt x="412030" y="406588"/>
                </a:lnTo>
                <a:lnTo>
                  <a:pt x="440545" y="427357"/>
                </a:lnTo>
                <a:lnTo>
                  <a:pt x="469103" y="448593"/>
                </a:lnTo>
                <a:lnTo>
                  <a:pt x="496879" y="469966"/>
                </a:lnTo>
                <a:lnTo>
                  <a:pt x="528000" y="498521"/>
                </a:lnTo>
                <a:lnTo>
                  <a:pt x="541048" y="512806"/>
                </a:lnTo>
                <a:lnTo>
                  <a:pt x="562502" y="548523"/>
                </a:lnTo>
                <a:lnTo>
                  <a:pt x="568826" y="569954"/>
                </a:lnTo>
                <a:lnTo>
                  <a:pt x="571138" y="600018"/>
                </a:lnTo>
                <a:lnTo>
                  <a:pt x="571255" y="606665"/>
                </a:lnTo>
                <a:lnTo>
                  <a:pt x="567151" y="618285"/>
                </a:lnTo>
                <a:lnTo>
                  <a:pt x="552014" y="648461"/>
                </a:lnTo>
                <a:lnTo>
                  <a:pt x="538908" y="664476"/>
                </a:lnTo>
                <a:lnTo>
                  <a:pt x="506667" y="688920"/>
                </a:lnTo>
                <a:lnTo>
                  <a:pt x="482631" y="707254"/>
                </a:lnTo>
                <a:lnTo>
                  <a:pt x="448956" y="721458"/>
                </a:lnTo>
                <a:lnTo>
                  <a:pt x="415522" y="739316"/>
                </a:lnTo>
                <a:lnTo>
                  <a:pt x="380284" y="753221"/>
                </a:lnTo>
                <a:lnTo>
                  <a:pt x="352205" y="765896"/>
                </a:lnTo>
                <a:lnTo>
                  <a:pt x="323777" y="779705"/>
                </a:lnTo>
                <a:lnTo>
                  <a:pt x="295246" y="793851"/>
                </a:lnTo>
                <a:lnTo>
                  <a:pt x="257165" y="81284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73" name="SMARTInkShape-577"/>
          <p:cNvSpPr/>
          <p:nvPr/>
        </p:nvSpPr>
        <p:spPr>
          <a:xfrm>
            <a:off x="357188" y="1979613"/>
            <a:ext cx="771525" cy="520700"/>
          </a:xfrm>
          <a:custGeom>
            <a:avLst/>
            <a:gdLst/>
            <a:ahLst/>
            <a:cxnLst/>
            <a:rect l="0" t="0" r="0" b="0"/>
            <a:pathLst>
              <a:path w="771427" h="520777">
                <a:moveTo>
                  <a:pt x="164306" y="21318"/>
                </a:moveTo>
                <a:lnTo>
                  <a:pt x="160513" y="21318"/>
                </a:lnTo>
                <a:lnTo>
                  <a:pt x="156535" y="23435"/>
                </a:lnTo>
                <a:lnTo>
                  <a:pt x="123686" y="48330"/>
                </a:lnTo>
                <a:lnTo>
                  <a:pt x="108775" y="64812"/>
                </a:lnTo>
                <a:lnTo>
                  <a:pt x="90894" y="97044"/>
                </a:lnTo>
                <a:lnTo>
                  <a:pt x="73428" y="131703"/>
                </a:lnTo>
                <a:lnTo>
                  <a:pt x="59415" y="159681"/>
                </a:lnTo>
                <a:lnTo>
                  <a:pt x="45209" y="188080"/>
                </a:lnTo>
                <a:lnTo>
                  <a:pt x="31890" y="219623"/>
                </a:lnTo>
                <a:lnTo>
                  <a:pt x="19173" y="250789"/>
                </a:lnTo>
                <a:lnTo>
                  <a:pt x="4773" y="282914"/>
                </a:lnTo>
                <a:lnTo>
                  <a:pt x="0" y="299920"/>
                </a:lnTo>
                <a:lnTo>
                  <a:pt x="5703" y="293426"/>
                </a:lnTo>
                <a:lnTo>
                  <a:pt x="19926" y="262903"/>
                </a:lnTo>
                <a:lnTo>
                  <a:pt x="34245" y="233257"/>
                </a:lnTo>
                <a:lnTo>
                  <a:pt x="44542" y="204236"/>
                </a:lnTo>
                <a:lnTo>
                  <a:pt x="57647" y="172618"/>
                </a:lnTo>
                <a:lnTo>
                  <a:pt x="69468" y="143141"/>
                </a:lnTo>
                <a:lnTo>
                  <a:pt x="80114" y="114299"/>
                </a:lnTo>
                <a:lnTo>
                  <a:pt x="94141" y="79901"/>
                </a:lnTo>
                <a:lnTo>
                  <a:pt x="105349" y="55879"/>
                </a:lnTo>
                <a:lnTo>
                  <a:pt x="117794" y="37964"/>
                </a:lnTo>
                <a:lnTo>
                  <a:pt x="120615" y="31891"/>
                </a:lnTo>
                <a:lnTo>
                  <a:pt x="128481" y="21454"/>
                </a:lnTo>
                <a:lnTo>
                  <a:pt x="128556" y="25151"/>
                </a:lnTo>
                <a:lnTo>
                  <a:pt x="120812" y="53455"/>
                </a:lnTo>
                <a:lnTo>
                  <a:pt x="114112" y="81640"/>
                </a:lnTo>
                <a:lnTo>
                  <a:pt x="109454" y="105278"/>
                </a:lnTo>
                <a:lnTo>
                  <a:pt x="104738" y="134304"/>
                </a:lnTo>
                <a:lnTo>
                  <a:pt x="97879" y="163609"/>
                </a:lnTo>
                <a:lnTo>
                  <a:pt x="90333" y="193302"/>
                </a:lnTo>
                <a:lnTo>
                  <a:pt x="84333" y="225020"/>
                </a:lnTo>
                <a:lnTo>
                  <a:pt x="76904" y="257638"/>
                </a:lnTo>
                <a:lnTo>
                  <a:pt x="68311" y="290655"/>
                </a:lnTo>
                <a:lnTo>
                  <a:pt x="59200" y="323851"/>
                </a:lnTo>
                <a:lnTo>
                  <a:pt x="51975" y="355008"/>
                </a:lnTo>
                <a:lnTo>
                  <a:pt x="46119" y="384731"/>
                </a:lnTo>
                <a:lnTo>
                  <a:pt x="40870" y="413816"/>
                </a:lnTo>
                <a:lnTo>
                  <a:pt x="35891" y="440501"/>
                </a:lnTo>
                <a:lnTo>
                  <a:pt x="28626" y="473604"/>
                </a:lnTo>
                <a:lnTo>
                  <a:pt x="22378" y="507093"/>
                </a:lnTo>
                <a:lnTo>
                  <a:pt x="21468" y="520776"/>
                </a:lnTo>
                <a:lnTo>
                  <a:pt x="21442" y="517409"/>
                </a:lnTo>
                <a:lnTo>
                  <a:pt x="31320" y="487109"/>
                </a:lnTo>
                <a:lnTo>
                  <a:pt x="39320" y="464873"/>
                </a:lnTo>
                <a:lnTo>
                  <a:pt x="48167" y="436470"/>
                </a:lnTo>
                <a:lnTo>
                  <a:pt x="57391" y="407443"/>
                </a:lnTo>
                <a:lnTo>
                  <a:pt x="67575" y="377873"/>
                </a:lnTo>
                <a:lnTo>
                  <a:pt x="80039" y="346210"/>
                </a:lnTo>
                <a:lnTo>
                  <a:pt x="91400" y="313616"/>
                </a:lnTo>
                <a:lnTo>
                  <a:pt x="102534" y="281403"/>
                </a:lnTo>
                <a:lnTo>
                  <a:pt x="115421" y="251212"/>
                </a:lnTo>
                <a:lnTo>
                  <a:pt x="129085" y="219801"/>
                </a:lnTo>
                <a:lnTo>
                  <a:pt x="143096" y="188908"/>
                </a:lnTo>
                <a:lnTo>
                  <a:pt x="157260" y="161948"/>
                </a:lnTo>
                <a:lnTo>
                  <a:pt x="171493" y="136737"/>
                </a:lnTo>
                <a:lnTo>
                  <a:pt x="185756" y="112303"/>
                </a:lnTo>
                <a:lnTo>
                  <a:pt x="206380" y="77822"/>
                </a:lnTo>
                <a:lnTo>
                  <a:pt x="227973" y="44033"/>
                </a:lnTo>
                <a:lnTo>
                  <a:pt x="246626" y="14490"/>
                </a:lnTo>
                <a:lnTo>
                  <a:pt x="253696" y="8447"/>
                </a:lnTo>
                <a:lnTo>
                  <a:pt x="257134" y="0"/>
                </a:lnTo>
                <a:lnTo>
                  <a:pt x="247228" y="33518"/>
                </a:lnTo>
                <a:lnTo>
                  <a:pt x="236588" y="64003"/>
                </a:lnTo>
                <a:lnTo>
                  <a:pt x="227917" y="88708"/>
                </a:lnTo>
                <a:lnTo>
                  <a:pt x="218771" y="115563"/>
                </a:lnTo>
                <a:lnTo>
                  <a:pt x="209415" y="143373"/>
                </a:lnTo>
                <a:lnTo>
                  <a:pt x="197848" y="171609"/>
                </a:lnTo>
                <a:lnTo>
                  <a:pt x="185563" y="200032"/>
                </a:lnTo>
                <a:lnTo>
                  <a:pt x="174812" y="228541"/>
                </a:lnTo>
                <a:lnTo>
                  <a:pt x="164742" y="257086"/>
                </a:lnTo>
                <a:lnTo>
                  <a:pt x="155768" y="285647"/>
                </a:lnTo>
                <a:lnTo>
                  <a:pt x="149134" y="314216"/>
                </a:lnTo>
                <a:lnTo>
                  <a:pt x="141423" y="340672"/>
                </a:lnTo>
                <a:lnTo>
                  <a:pt x="133498" y="365659"/>
                </a:lnTo>
                <a:lnTo>
                  <a:pt x="124574" y="400452"/>
                </a:lnTo>
                <a:lnTo>
                  <a:pt x="115809" y="434342"/>
                </a:lnTo>
                <a:lnTo>
                  <a:pt x="114339" y="449429"/>
                </a:lnTo>
                <a:lnTo>
                  <a:pt x="114311" y="445998"/>
                </a:lnTo>
                <a:lnTo>
                  <a:pt x="134187" y="415609"/>
                </a:lnTo>
                <a:lnTo>
                  <a:pt x="147885" y="381826"/>
                </a:lnTo>
                <a:lnTo>
                  <a:pt x="159389" y="355375"/>
                </a:lnTo>
                <a:lnTo>
                  <a:pt x="171646" y="327744"/>
                </a:lnTo>
                <a:lnTo>
                  <a:pt x="182384" y="299589"/>
                </a:lnTo>
                <a:lnTo>
                  <a:pt x="194566" y="271200"/>
                </a:lnTo>
                <a:lnTo>
                  <a:pt x="208711" y="242708"/>
                </a:lnTo>
                <a:lnTo>
                  <a:pt x="225581" y="214170"/>
                </a:lnTo>
                <a:lnTo>
                  <a:pt x="241545" y="185611"/>
                </a:lnTo>
                <a:lnTo>
                  <a:pt x="256578" y="157837"/>
                </a:lnTo>
                <a:lnTo>
                  <a:pt x="271197" y="132264"/>
                </a:lnTo>
                <a:lnTo>
                  <a:pt x="289022" y="99346"/>
                </a:lnTo>
                <a:lnTo>
                  <a:pt x="308150" y="69485"/>
                </a:lnTo>
                <a:lnTo>
                  <a:pt x="329450" y="37447"/>
                </a:lnTo>
                <a:lnTo>
                  <a:pt x="340149" y="20982"/>
                </a:lnTo>
                <a:lnTo>
                  <a:pt x="353351" y="7905"/>
                </a:lnTo>
                <a:lnTo>
                  <a:pt x="356962" y="356"/>
                </a:lnTo>
                <a:lnTo>
                  <a:pt x="357167" y="9871"/>
                </a:lnTo>
                <a:lnTo>
                  <a:pt x="349413" y="41154"/>
                </a:lnTo>
                <a:lnTo>
                  <a:pt x="340596" y="72968"/>
                </a:lnTo>
                <a:lnTo>
                  <a:pt x="332351" y="96661"/>
                </a:lnTo>
                <a:lnTo>
                  <a:pt x="323394" y="123066"/>
                </a:lnTo>
                <a:lnTo>
                  <a:pt x="312006" y="150677"/>
                </a:lnTo>
                <a:lnTo>
                  <a:pt x="299800" y="178823"/>
                </a:lnTo>
                <a:lnTo>
                  <a:pt x="289084" y="207208"/>
                </a:lnTo>
                <a:lnTo>
                  <a:pt x="279029" y="237815"/>
                </a:lnTo>
                <a:lnTo>
                  <a:pt x="269269" y="269145"/>
                </a:lnTo>
                <a:lnTo>
                  <a:pt x="259639" y="298945"/>
                </a:lnTo>
                <a:lnTo>
                  <a:pt x="247951" y="328064"/>
                </a:lnTo>
                <a:lnTo>
                  <a:pt x="236407" y="356087"/>
                </a:lnTo>
                <a:lnTo>
                  <a:pt x="228630" y="381771"/>
                </a:lnTo>
                <a:lnTo>
                  <a:pt x="222527" y="406415"/>
                </a:lnTo>
                <a:lnTo>
                  <a:pt x="212513" y="440485"/>
                </a:lnTo>
                <a:lnTo>
                  <a:pt x="203725" y="468572"/>
                </a:lnTo>
                <a:lnTo>
                  <a:pt x="199004" y="487742"/>
                </a:lnTo>
                <a:lnTo>
                  <a:pt x="194695" y="498449"/>
                </a:lnTo>
                <a:lnTo>
                  <a:pt x="193239" y="505386"/>
                </a:lnTo>
                <a:lnTo>
                  <a:pt x="193120" y="505161"/>
                </a:lnTo>
                <a:lnTo>
                  <a:pt x="192987" y="502795"/>
                </a:lnTo>
                <a:lnTo>
                  <a:pt x="195045" y="499097"/>
                </a:lnTo>
                <a:lnTo>
                  <a:pt x="210775" y="474937"/>
                </a:lnTo>
                <a:lnTo>
                  <a:pt x="224994" y="444296"/>
                </a:lnTo>
                <a:lnTo>
                  <a:pt x="237316" y="418858"/>
                </a:lnTo>
                <a:lnTo>
                  <a:pt x="248613" y="391678"/>
                </a:lnTo>
                <a:lnTo>
                  <a:pt x="259719" y="363722"/>
                </a:lnTo>
                <a:lnTo>
                  <a:pt x="272593" y="335423"/>
                </a:lnTo>
                <a:lnTo>
                  <a:pt x="286252" y="306970"/>
                </a:lnTo>
                <a:lnTo>
                  <a:pt x="300260" y="278450"/>
                </a:lnTo>
                <a:lnTo>
                  <a:pt x="314424" y="249899"/>
                </a:lnTo>
                <a:lnTo>
                  <a:pt x="328656" y="223451"/>
                </a:lnTo>
                <a:lnTo>
                  <a:pt x="342919" y="198467"/>
                </a:lnTo>
                <a:lnTo>
                  <a:pt x="357196" y="174134"/>
                </a:lnTo>
                <a:lnTo>
                  <a:pt x="369362" y="150091"/>
                </a:lnTo>
                <a:lnTo>
                  <a:pt x="387253" y="118475"/>
                </a:lnTo>
                <a:lnTo>
                  <a:pt x="410839" y="86459"/>
                </a:lnTo>
                <a:lnTo>
                  <a:pt x="429967" y="54238"/>
                </a:lnTo>
                <a:lnTo>
                  <a:pt x="457067" y="28592"/>
                </a:lnTo>
                <a:lnTo>
                  <a:pt x="445007" y="59336"/>
                </a:lnTo>
                <a:lnTo>
                  <a:pt x="437271" y="85411"/>
                </a:lnTo>
                <a:lnTo>
                  <a:pt x="425277" y="118713"/>
                </a:lnTo>
                <a:lnTo>
                  <a:pt x="416289" y="144774"/>
                </a:lnTo>
                <a:lnTo>
                  <a:pt x="407002" y="170114"/>
                </a:lnTo>
                <a:lnTo>
                  <a:pt x="397583" y="195400"/>
                </a:lnTo>
                <a:lnTo>
                  <a:pt x="388106" y="222513"/>
                </a:lnTo>
                <a:lnTo>
                  <a:pt x="380718" y="250438"/>
                </a:lnTo>
                <a:lnTo>
                  <a:pt x="373995" y="277930"/>
                </a:lnTo>
                <a:lnTo>
                  <a:pt x="365716" y="303378"/>
                </a:lnTo>
                <a:lnTo>
                  <a:pt x="358861" y="327918"/>
                </a:lnTo>
                <a:lnTo>
                  <a:pt x="350539" y="361929"/>
                </a:lnTo>
                <a:lnTo>
                  <a:pt x="343046" y="389998"/>
                </a:lnTo>
                <a:lnTo>
                  <a:pt x="337196" y="420816"/>
                </a:lnTo>
                <a:lnTo>
                  <a:pt x="334279" y="431177"/>
                </a:lnTo>
                <a:lnTo>
                  <a:pt x="330291" y="441472"/>
                </a:lnTo>
                <a:lnTo>
                  <a:pt x="328944" y="448270"/>
                </a:lnTo>
                <a:lnTo>
                  <a:pt x="329627" y="448034"/>
                </a:lnTo>
                <a:lnTo>
                  <a:pt x="334381" y="444703"/>
                </a:lnTo>
                <a:lnTo>
                  <a:pt x="338584" y="443645"/>
                </a:lnTo>
                <a:lnTo>
                  <a:pt x="349206" y="435465"/>
                </a:lnTo>
                <a:lnTo>
                  <a:pt x="368140" y="406115"/>
                </a:lnTo>
                <a:lnTo>
                  <a:pt x="384774" y="381130"/>
                </a:lnTo>
                <a:lnTo>
                  <a:pt x="399757" y="350708"/>
                </a:lnTo>
                <a:lnTo>
                  <a:pt x="414250" y="319469"/>
                </a:lnTo>
                <a:lnTo>
                  <a:pt x="430715" y="285078"/>
                </a:lnTo>
                <a:lnTo>
                  <a:pt x="450675" y="249752"/>
                </a:lnTo>
                <a:lnTo>
                  <a:pt x="471671" y="214150"/>
                </a:lnTo>
                <a:lnTo>
                  <a:pt x="492973" y="180583"/>
                </a:lnTo>
                <a:lnTo>
                  <a:pt x="514366" y="150528"/>
                </a:lnTo>
                <a:lnTo>
                  <a:pt x="535785" y="121515"/>
                </a:lnTo>
                <a:lnTo>
                  <a:pt x="560564" y="87059"/>
                </a:lnTo>
                <a:lnTo>
                  <a:pt x="590426" y="52819"/>
                </a:lnTo>
                <a:lnTo>
                  <a:pt x="608781" y="34919"/>
                </a:lnTo>
                <a:lnTo>
                  <a:pt x="619673" y="29312"/>
                </a:lnTo>
                <a:lnTo>
                  <a:pt x="627496" y="28537"/>
                </a:lnTo>
                <a:lnTo>
                  <a:pt x="627880" y="29305"/>
                </a:lnTo>
                <a:lnTo>
                  <a:pt x="628308" y="32276"/>
                </a:lnTo>
                <a:lnTo>
                  <a:pt x="618676" y="62784"/>
                </a:lnTo>
                <a:lnTo>
                  <a:pt x="608056" y="92783"/>
                </a:lnTo>
                <a:lnTo>
                  <a:pt x="594855" y="126807"/>
                </a:lnTo>
                <a:lnTo>
                  <a:pt x="580889" y="158231"/>
                </a:lnTo>
                <a:lnTo>
                  <a:pt x="573556" y="182181"/>
                </a:lnTo>
                <a:lnTo>
                  <a:pt x="566857" y="207906"/>
                </a:lnTo>
                <a:lnTo>
                  <a:pt x="558588" y="232569"/>
                </a:lnTo>
                <a:lnTo>
                  <a:pt x="545008" y="264974"/>
                </a:lnTo>
                <a:lnTo>
                  <a:pt x="530930" y="294684"/>
                </a:lnTo>
                <a:lnTo>
                  <a:pt x="520497" y="323595"/>
                </a:lnTo>
                <a:lnTo>
                  <a:pt x="509861" y="356106"/>
                </a:lnTo>
                <a:lnTo>
                  <a:pt x="501509" y="388873"/>
                </a:lnTo>
                <a:lnTo>
                  <a:pt x="500073" y="406908"/>
                </a:lnTo>
                <a:lnTo>
                  <a:pt x="500065" y="403237"/>
                </a:lnTo>
                <a:lnTo>
                  <a:pt x="504297" y="399287"/>
                </a:lnTo>
                <a:lnTo>
                  <a:pt x="507648" y="397122"/>
                </a:lnTo>
                <a:lnTo>
                  <a:pt x="513488" y="388367"/>
                </a:lnTo>
                <a:lnTo>
                  <a:pt x="531846" y="355698"/>
                </a:lnTo>
                <a:lnTo>
                  <a:pt x="545551" y="328973"/>
                </a:lnTo>
                <a:lnTo>
                  <a:pt x="559666" y="297066"/>
                </a:lnTo>
                <a:lnTo>
                  <a:pt x="573902" y="267151"/>
                </a:lnTo>
                <a:lnTo>
                  <a:pt x="588175" y="238179"/>
                </a:lnTo>
                <a:lnTo>
                  <a:pt x="601664" y="210280"/>
                </a:lnTo>
                <a:lnTo>
                  <a:pt x="615852" y="179117"/>
                </a:lnTo>
                <a:lnTo>
                  <a:pt x="637577" y="143639"/>
                </a:lnTo>
                <a:lnTo>
                  <a:pt x="659490" y="108558"/>
                </a:lnTo>
                <a:lnTo>
                  <a:pt x="664317" y="103748"/>
                </a:lnTo>
                <a:lnTo>
                  <a:pt x="666715" y="102465"/>
                </a:lnTo>
                <a:lnTo>
                  <a:pt x="668314" y="100816"/>
                </a:lnTo>
                <a:lnTo>
                  <a:pt x="671501" y="92787"/>
                </a:lnTo>
                <a:lnTo>
                  <a:pt x="670716" y="104168"/>
                </a:lnTo>
                <a:lnTo>
                  <a:pt x="659327" y="136725"/>
                </a:lnTo>
                <a:lnTo>
                  <a:pt x="650026" y="166528"/>
                </a:lnTo>
                <a:lnTo>
                  <a:pt x="642921" y="193460"/>
                </a:lnTo>
                <a:lnTo>
                  <a:pt x="635788" y="221548"/>
                </a:lnTo>
                <a:lnTo>
                  <a:pt x="628648" y="249979"/>
                </a:lnTo>
                <a:lnTo>
                  <a:pt x="621505" y="278511"/>
                </a:lnTo>
                <a:lnTo>
                  <a:pt x="614362" y="307073"/>
                </a:lnTo>
                <a:lnTo>
                  <a:pt x="604837" y="341377"/>
                </a:lnTo>
                <a:lnTo>
                  <a:pt x="600221" y="371083"/>
                </a:lnTo>
                <a:lnTo>
                  <a:pt x="593427" y="405810"/>
                </a:lnTo>
                <a:lnTo>
                  <a:pt x="592939" y="420928"/>
                </a:lnTo>
                <a:lnTo>
                  <a:pt x="598636" y="416372"/>
                </a:lnTo>
                <a:lnTo>
                  <a:pt x="602875" y="415178"/>
                </a:lnTo>
                <a:lnTo>
                  <a:pt x="607404" y="410415"/>
                </a:lnTo>
                <a:lnTo>
                  <a:pt x="627176" y="381082"/>
                </a:lnTo>
                <a:lnTo>
                  <a:pt x="641676" y="346647"/>
                </a:lnTo>
                <a:lnTo>
                  <a:pt x="655175" y="318707"/>
                </a:lnTo>
                <a:lnTo>
                  <a:pt x="669229" y="290320"/>
                </a:lnTo>
                <a:lnTo>
                  <a:pt x="683447" y="261801"/>
                </a:lnTo>
                <a:lnTo>
                  <a:pt x="697714" y="233242"/>
                </a:lnTo>
                <a:lnTo>
                  <a:pt x="708203" y="204672"/>
                </a:lnTo>
                <a:lnTo>
                  <a:pt x="724562" y="173071"/>
                </a:lnTo>
                <a:lnTo>
                  <a:pt x="746829" y="140742"/>
                </a:lnTo>
                <a:lnTo>
                  <a:pt x="754594" y="127787"/>
                </a:lnTo>
                <a:lnTo>
                  <a:pt x="761128" y="122450"/>
                </a:lnTo>
                <a:lnTo>
                  <a:pt x="762935" y="118388"/>
                </a:lnTo>
                <a:lnTo>
                  <a:pt x="764211" y="116988"/>
                </a:lnTo>
                <a:lnTo>
                  <a:pt x="771426" y="114219"/>
                </a:lnTo>
                <a:lnTo>
                  <a:pt x="766596" y="125600"/>
                </a:lnTo>
                <a:lnTo>
                  <a:pt x="759666" y="158156"/>
                </a:lnTo>
                <a:lnTo>
                  <a:pt x="753764" y="192914"/>
                </a:lnTo>
                <a:lnTo>
                  <a:pt x="744922" y="222852"/>
                </a:lnTo>
                <a:lnTo>
                  <a:pt x="738300" y="257260"/>
                </a:lnTo>
                <a:lnTo>
                  <a:pt x="736134" y="289014"/>
                </a:lnTo>
                <a:lnTo>
                  <a:pt x="735825" y="323656"/>
                </a:lnTo>
                <a:lnTo>
                  <a:pt x="735807" y="358041"/>
                </a:lnTo>
                <a:lnTo>
                  <a:pt x="742950" y="37850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198" name="SMARTInkShape-Group406"/>
          <p:cNvGrpSpPr>
            <a:grpSpLocks/>
          </p:cNvGrpSpPr>
          <p:nvPr/>
        </p:nvGrpSpPr>
        <p:grpSpPr bwMode="auto">
          <a:xfrm>
            <a:off x="3865563" y="1954213"/>
            <a:ext cx="949325" cy="530225"/>
            <a:chOff x="3865188" y="1954363"/>
            <a:chExt cx="949701" cy="530078"/>
          </a:xfrm>
        </p:grpSpPr>
        <p:sp>
          <p:nvSpPr>
            <p:cNvPr id="4774" name="SMARTInkShape-578"/>
            <p:cNvSpPr/>
            <p:nvPr/>
          </p:nvSpPr>
          <p:spPr>
            <a:xfrm>
              <a:off x="3865188" y="1954363"/>
              <a:ext cx="949701" cy="530078"/>
            </a:xfrm>
            <a:custGeom>
              <a:avLst/>
              <a:gdLst/>
              <a:ahLst/>
              <a:cxnLst/>
              <a:rect l="0" t="0" r="0" b="0"/>
              <a:pathLst>
                <a:path w="949701" h="530078">
                  <a:moveTo>
                    <a:pt x="206750" y="24456"/>
                  </a:moveTo>
                  <a:lnTo>
                    <a:pt x="202957" y="28248"/>
                  </a:lnTo>
                  <a:lnTo>
                    <a:pt x="201095" y="34343"/>
                  </a:lnTo>
                  <a:lnTo>
                    <a:pt x="199474" y="41550"/>
                  </a:lnTo>
                  <a:lnTo>
                    <a:pt x="191966" y="52645"/>
                  </a:lnTo>
                  <a:lnTo>
                    <a:pt x="182839" y="66272"/>
                  </a:lnTo>
                  <a:lnTo>
                    <a:pt x="164849" y="93629"/>
                  </a:lnTo>
                  <a:lnTo>
                    <a:pt x="132381" y="127228"/>
                  </a:lnTo>
                  <a:lnTo>
                    <a:pt x="107985" y="153861"/>
                  </a:lnTo>
                  <a:lnTo>
                    <a:pt x="85675" y="181860"/>
                  </a:lnTo>
                  <a:lnTo>
                    <a:pt x="60596" y="212181"/>
                  </a:lnTo>
                  <a:lnTo>
                    <a:pt x="37612" y="244057"/>
                  </a:lnTo>
                  <a:lnTo>
                    <a:pt x="18766" y="279141"/>
                  </a:lnTo>
                  <a:lnTo>
                    <a:pt x="0" y="302606"/>
                  </a:lnTo>
                  <a:lnTo>
                    <a:pt x="3498" y="302927"/>
                  </a:lnTo>
                  <a:lnTo>
                    <a:pt x="7407" y="300885"/>
                  </a:lnTo>
                  <a:lnTo>
                    <a:pt x="24424" y="284372"/>
                  </a:lnTo>
                  <a:lnTo>
                    <a:pt x="51134" y="252476"/>
                  </a:lnTo>
                  <a:lnTo>
                    <a:pt x="78467" y="219457"/>
                  </a:lnTo>
                  <a:lnTo>
                    <a:pt x="108914" y="187064"/>
                  </a:lnTo>
                  <a:lnTo>
                    <a:pt x="138074" y="159684"/>
                  </a:lnTo>
                  <a:lnTo>
                    <a:pt x="169732" y="131463"/>
                  </a:lnTo>
                  <a:lnTo>
                    <a:pt x="199221" y="102993"/>
                  </a:lnTo>
                  <a:lnTo>
                    <a:pt x="228067" y="76566"/>
                  </a:lnTo>
                  <a:lnTo>
                    <a:pt x="256722" y="55771"/>
                  </a:lnTo>
                  <a:lnTo>
                    <a:pt x="291057" y="30730"/>
                  </a:lnTo>
                  <a:lnTo>
                    <a:pt x="325890" y="11308"/>
                  </a:lnTo>
                  <a:lnTo>
                    <a:pt x="346788" y="868"/>
                  </a:lnTo>
                  <a:lnTo>
                    <a:pt x="350909" y="0"/>
                  </a:lnTo>
                  <a:lnTo>
                    <a:pt x="354449" y="214"/>
                  </a:lnTo>
                  <a:lnTo>
                    <a:pt x="363358" y="2860"/>
                  </a:lnTo>
                  <a:lnTo>
                    <a:pt x="363748" y="6768"/>
                  </a:lnTo>
                  <a:lnTo>
                    <a:pt x="360071" y="16745"/>
                  </a:lnTo>
                  <a:lnTo>
                    <a:pt x="339545" y="48870"/>
                  </a:lnTo>
                  <a:lnTo>
                    <a:pt x="313326" y="80784"/>
                  </a:lnTo>
                  <a:lnTo>
                    <a:pt x="284422" y="115722"/>
                  </a:lnTo>
                  <a:lnTo>
                    <a:pt x="258162" y="144543"/>
                  </a:lnTo>
                  <a:lnTo>
                    <a:pt x="230273" y="177865"/>
                  </a:lnTo>
                  <a:lnTo>
                    <a:pt x="201901" y="212874"/>
                  </a:lnTo>
                  <a:lnTo>
                    <a:pt x="174181" y="247588"/>
                  </a:lnTo>
                  <a:lnTo>
                    <a:pt x="150533" y="278335"/>
                  </a:lnTo>
                  <a:lnTo>
                    <a:pt x="129239" y="307554"/>
                  </a:lnTo>
                  <a:lnTo>
                    <a:pt x="107419" y="341638"/>
                  </a:lnTo>
                  <a:lnTo>
                    <a:pt x="99103" y="353544"/>
                  </a:lnTo>
                  <a:lnTo>
                    <a:pt x="86558" y="379739"/>
                  </a:lnTo>
                  <a:lnTo>
                    <a:pt x="86935" y="380374"/>
                  </a:lnTo>
                  <a:lnTo>
                    <a:pt x="89469" y="381079"/>
                  </a:lnTo>
                  <a:lnTo>
                    <a:pt x="91257" y="379680"/>
                  </a:lnTo>
                  <a:lnTo>
                    <a:pt x="115866" y="350743"/>
                  </a:lnTo>
                  <a:lnTo>
                    <a:pt x="144965" y="316420"/>
                  </a:lnTo>
                  <a:lnTo>
                    <a:pt x="173891" y="286382"/>
                  </a:lnTo>
                  <a:lnTo>
                    <a:pt x="205480" y="254464"/>
                  </a:lnTo>
                  <a:lnTo>
                    <a:pt x="237065" y="222781"/>
                  </a:lnTo>
                  <a:lnTo>
                    <a:pt x="271559" y="188258"/>
                  </a:lnTo>
                  <a:lnTo>
                    <a:pt x="306915" y="155011"/>
                  </a:lnTo>
                  <a:lnTo>
                    <a:pt x="342526" y="125051"/>
                  </a:lnTo>
                  <a:lnTo>
                    <a:pt x="376096" y="98183"/>
                  </a:lnTo>
                  <a:lnTo>
                    <a:pt x="406151" y="75140"/>
                  </a:lnTo>
                  <a:lnTo>
                    <a:pt x="435165" y="53232"/>
                  </a:lnTo>
                  <a:lnTo>
                    <a:pt x="469621" y="32080"/>
                  </a:lnTo>
                  <a:lnTo>
                    <a:pt x="503860" y="15182"/>
                  </a:lnTo>
                  <a:lnTo>
                    <a:pt x="527368" y="3449"/>
                  </a:lnTo>
                  <a:lnTo>
                    <a:pt x="500372" y="34403"/>
                  </a:lnTo>
                  <a:lnTo>
                    <a:pt x="467420" y="64521"/>
                  </a:lnTo>
                  <a:lnTo>
                    <a:pt x="439736" y="95505"/>
                  </a:lnTo>
                  <a:lnTo>
                    <a:pt x="407633" y="126029"/>
                  </a:lnTo>
                  <a:lnTo>
                    <a:pt x="376778" y="158974"/>
                  </a:lnTo>
                  <a:lnTo>
                    <a:pt x="343735" y="193871"/>
                  </a:lnTo>
                  <a:lnTo>
                    <a:pt x="322665" y="219607"/>
                  </a:lnTo>
                  <a:lnTo>
                    <a:pt x="302718" y="246127"/>
                  </a:lnTo>
                  <a:lnTo>
                    <a:pt x="283269" y="271143"/>
                  </a:lnTo>
                  <a:lnTo>
                    <a:pt x="266158" y="295490"/>
                  </a:lnTo>
                  <a:lnTo>
                    <a:pt x="249822" y="319541"/>
                  </a:lnTo>
                  <a:lnTo>
                    <a:pt x="224362" y="353806"/>
                  </a:lnTo>
                  <a:lnTo>
                    <a:pt x="206059" y="380539"/>
                  </a:lnTo>
                  <a:lnTo>
                    <a:pt x="187769" y="413381"/>
                  </a:lnTo>
                  <a:lnTo>
                    <a:pt x="171492" y="438182"/>
                  </a:lnTo>
                  <a:lnTo>
                    <a:pt x="203930" y="408249"/>
                  </a:lnTo>
                  <a:lnTo>
                    <a:pt x="234738" y="379667"/>
                  </a:lnTo>
                  <a:lnTo>
                    <a:pt x="262050" y="348690"/>
                  </a:lnTo>
                  <a:lnTo>
                    <a:pt x="290251" y="315170"/>
                  </a:lnTo>
                  <a:lnTo>
                    <a:pt x="319509" y="283984"/>
                  </a:lnTo>
                  <a:lnTo>
                    <a:pt x="352167" y="249961"/>
                  </a:lnTo>
                  <a:lnTo>
                    <a:pt x="383098" y="215538"/>
                  </a:lnTo>
                  <a:lnTo>
                    <a:pt x="416251" y="184878"/>
                  </a:lnTo>
                  <a:lnTo>
                    <a:pt x="447330" y="155685"/>
                  </a:lnTo>
                  <a:lnTo>
                    <a:pt x="480527" y="127720"/>
                  </a:lnTo>
                  <a:lnTo>
                    <a:pt x="510031" y="104794"/>
                  </a:lnTo>
                  <a:lnTo>
                    <a:pt x="545344" y="77388"/>
                  </a:lnTo>
                  <a:lnTo>
                    <a:pt x="560235" y="64398"/>
                  </a:lnTo>
                  <a:lnTo>
                    <a:pt x="570942" y="60223"/>
                  </a:lnTo>
                  <a:lnTo>
                    <a:pt x="563292" y="70068"/>
                  </a:lnTo>
                  <a:lnTo>
                    <a:pt x="550252" y="86654"/>
                  </a:lnTo>
                  <a:lnTo>
                    <a:pt x="517401" y="120703"/>
                  </a:lnTo>
                  <a:lnTo>
                    <a:pt x="493528" y="148576"/>
                  </a:lnTo>
                  <a:lnTo>
                    <a:pt x="467581" y="180736"/>
                  </a:lnTo>
                  <a:lnTo>
                    <a:pt x="435992" y="215400"/>
                  </a:lnTo>
                  <a:lnTo>
                    <a:pt x="405289" y="250806"/>
                  </a:lnTo>
                  <a:lnTo>
                    <a:pt x="376084" y="286432"/>
                  </a:lnTo>
                  <a:lnTo>
                    <a:pt x="347322" y="322123"/>
                  </a:lnTo>
                  <a:lnTo>
                    <a:pt x="322484" y="357834"/>
                  </a:lnTo>
                  <a:lnTo>
                    <a:pt x="296251" y="389758"/>
                  </a:lnTo>
                  <a:lnTo>
                    <a:pt x="275955" y="419325"/>
                  </a:lnTo>
                  <a:lnTo>
                    <a:pt x="259887" y="448194"/>
                  </a:lnTo>
                  <a:lnTo>
                    <a:pt x="240571" y="481779"/>
                  </a:lnTo>
                  <a:lnTo>
                    <a:pt x="237656" y="487796"/>
                  </a:lnTo>
                  <a:lnTo>
                    <a:pt x="235461" y="495467"/>
                  </a:lnTo>
                  <a:lnTo>
                    <a:pt x="241849" y="488558"/>
                  </a:lnTo>
                  <a:lnTo>
                    <a:pt x="265856" y="459252"/>
                  </a:lnTo>
                  <a:lnTo>
                    <a:pt x="289703" y="430920"/>
                  </a:lnTo>
                  <a:lnTo>
                    <a:pt x="316877" y="401183"/>
                  </a:lnTo>
                  <a:lnTo>
                    <a:pt x="345037" y="368471"/>
                  </a:lnTo>
                  <a:lnTo>
                    <a:pt x="373489" y="333643"/>
                  </a:lnTo>
                  <a:lnTo>
                    <a:pt x="402027" y="301981"/>
                  </a:lnTo>
                  <a:lnTo>
                    <a:pt x="434384" y="272491"/>
                  </a:lnTo>
                  <a:lnTo>
                    <a:pt x="465314" y="243645"/>
                  </a:lnTo>
                  <a:lnTo>
                    <a:pt x="498379" y="214990"/>
                  </a:lnTo>
                  <a:lnTo>
                    <a:pt x="525727" y="193975"/>
                  </a:lnTo>
                  <a:lnTo>
                    <a:pt x="556496" y="170110"/>
                  </a:lnTo>
                  <a:lnTo>
                    <a:pt x="590249" y="145802"/>
                  </a:lnTo>
                  <a:lnTo>
                    <a:pt x="625842" y="121204"/>
                  </a:lnTo>
                  <a:lnTo>
                    <a:pt x="634667" y="118474"/>
                  </a:lnTo>
                  <a:lnTo>
                    <a:pt x="642382" y="117344"/>
                  </a:lnTo>
                  <a:lnTo>
                    <a:pt x="635995" y="128735"/>
                  </a:lnTo>
                  <a:lnTo>
                    <a:pt x="604701" y="162087"/>
                  </a:lnTo>
                  <a:lnTo>
                    <a:pt x="570196" y="196751"/>
                  </a:lnTo>
                  <a:lnTo>
                    <a:pt x="544360" y="226848"/>
                  </a:lnTo>
                  <a:lnTo>
                    <a:pt x="519507" y="258784"/>
                  </a:lnTo>
                  <a:lnTo>
                    <a:pt x="494152" y="288355"/>
                  </a:lnTo>
                  <a:lnTo>
                    <a:pt x="471558" y="319342"/>
                  </a:lnTo>
                  <a:lnTo>
                    <a:pt x="449782" y="349425"/>
                  </a:lnTo>
                  <a:lnTo>
                    <a:pt x="421091" y="384716"/>
                  </a:lnTo>
                  <a:lnTo>
                    <a:pt x="403106" y="415764"/>
                  </a:lnTo>
                  <a:lnTo>
                    <a:pt x="389322" y="435891"/>
                  </a:lnTo>
                  <a:lnTo>
                    <a:pt x="385412" y="445763"/>
                  </a:lnTo>
                  <a:lnTo>
                    <a:pt x="395240" y="438143"/>
                  </a:lnTo>
                  <a:lnTo>
                    <a:pt x="409707" y="427224"/>
                  </a:lnTo>
                  <a:lnTo>
                    <a:pt x="439721" y="398408"/>
                  </a:lnTo>
                  <a:lnTo>
                    <a:pt x="466895" y="371441"/>
                  </a:lnTo>
                  <a:lnTo>
                    <a:pt x="495056" y="343343"/>
                  </a:lnTo>
                  <a:lnTo>
                    <a:pt x="523508" y="314909"/>
                  </a:lnTo>
                  <a:lnTo>
                    <a:pt x="552046" y="286376"/>
                  </a:lnTo>
                  <a:lnTo>
                    <a:pt x="580610" y="257813"/>
                  </a:lnTo>
                  <a:lnTo>
                    <a:pt x="612974" y="229242"/>
                  </a:lnTo>
                  <a:lnTo>
                    <a:pt x="643907" y="204460"/>
                  </a:lnTo>
                  <a:lnTo>
                    <a:pt x="673180" y="185829"/>
                  </a:lnTo>
                  <a:lnTo>
                    <a:pt x="705019" y="165311"/>
                  </a:lnTo>
                  <a:lnTo>
                    <a:pt x="736608" y="142903"/>
                  </a:lnTo>
                  <a:lnTo>
                    <a:pt x="749626" y="138770"/>
                  </a:lnTo>
                  <a:lnTo>
                    <a:pt x="745868" y="146345"/>
                  </a:lnTo>
                  <a:lnTo>
                    <a:pt x="712994" y="179926"/>
                  </a:lnTo>
                  <a:lnTo>
                    <a:pt x="684397" y="211446"/>
                  </a:lnTo>
                  <a:lnTo>
                    <a:pt x="658190" y="242138"/>
                  </a:lnTo>
                  <a:lnTo>
                    <a:pt x="630317" y="272487"/>
                  </a:lnTo>
                  <a:lnTo>
                    <a:pt x="601949" y="306262"/>
                  </a:lnTo>
                  <a:lnTo>
                    <a:pt x="573436" y="341405"/>
                  </a:lnTo>
                  <a:lnTo>
                    <a:pt x="544879" y="376159"/>
                  </a:lnTo>
                  <a:lnTo>
                    <a:pt x="517103" y="407711"/>
                  </a:lnTo>
                  <a:lnTo>
                    <a:pt x="493440" y="441049"/>
                  </a:lnTo>
                  <a:lnTo>
                    <a:pt x="472141" y="470594"/>
                  </a:lnTo>
                  <a:lnTo>
                    <a:pt x="445329" y="505922"/>
                  </a:lnTo>
                  <a:lnTo>
                    <a:pt x="432411" y="520816"/>
                  </a:lnTo>
                  <a:lnTo>
                    <a:pt x="428760" y="530077"/>
                  </a:lnTo>
                  <a:lnTo>
                    <a:pt x="429369" y="529812"/>
                  </a:lnTo>
                  <a:lnTo>
                    <a:pt x="458754" y="501096"/>
                  </a:lnTo>
                  <a:lnTo>
                    <a:pt x="487862" y="469885"/>
                  </a:lnTo>
                  <a:lnTo>
                    <a:pt x="514673" y="439539"/>
                  </a:lnTo>
                  <a:lnTo>
                    <a:pt x="542726" y="408323"/>
                  </a:lnTo>
                  <a:lnTo>
                    <a:pt x="571146" y="376054"/>
                  </a:lnTo>
                  <a:lnTo>
                    <a:pt x="601792" y="346385"/>
                  </a:lnTo>
                  <a:lnTo>
                    <a:pt x="636007" y="315369"/>
                  </a:lnTo>
                  <a:lnTo>
                    <a:pt x="669164" y="285277"/>
                  </a:lnTo>
                  <a:lnTo>
                    <a:pt x="701214" y="261280"/>
                  </a:lnTo>
                  <a:lnTo>
                    <a:pt x="733728" y="239088"/>
                  </a:lnTo>
                  <a:lnTo>
                    <a:pt x="769367" y="214049"/>
                  </a:lnTo>
                  <a:lnTo>
                    <a:pt x="802362" y="193189"/>
                  </a:lnTo>
                  <a:lnTo>
                    <a:pt x="828022" y="181728"/>
                  </a:lnTo>
                  <a:lnTo>
                    <a:pt x="828187" y="185443"/>
                  </a:lnTo>
                  <a:lnTo>
                    <a:pt x="826108" y="189404"/>
                  </a:lnTo>
                  <a:lnTo>
                    <a:pt x="803877" y="219204"/>
                  </a:lnTo>
                  <a:lnTo>
                    <a:pt x="777667" y="251190"/>
                  </a:lnTo>
                  <a:lnTo>
                    <a:pt x="749559" y="283379"/>
                  </a:lnTo>
                  <a:lnTo>
                    <a:pt x="726093" y="310724"/>
                  </a:lnTo>
                  <a:lnTo>
                    <a:pt x="701148" y="338934"/>
                  </a:lnTo>
                  <a:lnTo>
                    <a:pt x="678675" y="367401"/>
                  </a:lnTo>
                  <a:lnTo>
                    <a:pt x="649749" y="401672"/>
                  </a:lnTo>
                  <a:lnTo>
                    <a:pt x="622692" y="431372"/>
                  </a:lnTo>
                  <a:lnTo>
                    <a:pt x="600028" y="466098"/>
                  </a:lnTo>
                  <a:lnTo>
                    <a:pt x="595852" y="471566"/>
                  </a:lnTo>
                  <a:lnTo>
                    <a:pt x="592952" y="480170"/>
                  </a:lnTo>
                  <a:lnTo>
                    <a:pt x="592805" y="479872"/>
                  </a:lnTo>
                  <a:lnTo>
                    <a:pt x="592643" y="477423"/>
                  </a:lnTo>
                  <a:lnTo>
                    <a:pt x="593393" y="476453"/>
                  </a:lnTo>
                  <a:lnTo>
                    <a:pt x="599035" y="473500"/>
                  </a:lnTo>
                  <a:lnTo>
                    <a:pt x="629535" y="450192"/>
                  </a:lnTo>
                  <a:lnTo>
                    <a:pt x="664121" y="423028"/>
                  </a:lnTo>
                  <a:lnTo>
                    <a:pt x="693352" y="390729"/>
                  </a:lnTo>
                  <a:lnTo>
                    <a:pt x="726760" y="360596"/>
                  </a:lnTo>
                  <a:lnTo>
                    <a:pt x="756525" y="335505"/>
                  </a:lnTo>
                  <a:lnTo>
                    <a:pt x="785336" y="310352"/>
                  </a:lnTo>
                  <a:lnTo>
                    <a:pt x="817312" y="284345"/>
                  </a:lnTo>
                  <a:lnTo>
                    <a:pt x="849681" y="260203"/>
                  </a:lnTo>
                  <a:lnTo>
                    <a:pt x="843983" y="266697"/>
                  </a:lnTo>
                  <a:lnTo>
                    <a:pt x="835914" y="278088"/>
                  </a:lnTo>
                  <a:lnTo>
                    <a:pt x="804802" y="311254"/>
                  </a:lnTo>
                  <a:lnTo>
                    <a:pt x="776886" y="346062"/>
                  </a:lnTo>
                  <a:lnTo>
                    <a:pt x="750122" y="381661"/>
                  </a:lnTo>
                  <a:lnTo>
                    <a:pt x="725921" y="416571"/>
                  </a:lnTo>
                  <a:lnTo>
                    <a:pt x="713179" y="433091"/>
                  </a:lnTo>
                  <a:lnTo>
                    <a:pt x="699777" y="460061"/>
                  </a:lnTo>
                  <a:lnTo>
                    <a:pt x="703493" y="460176"/>
                  </a:lnTo>
                  <a:lnTo>
                    <a:pt x="735897" y="447243"/>
                  </a:lnTo>
                  <a:lnTo>
                    <a:pt x="768919" y="422639"/>
                  </a:lnTo>
                  <a:lnTo>
                    <a:pt x="804158" y="396356"/>
                  </a:lnTo>
                  <a:lnTo>
                    <a:pt x="834873" y="372937"/>
                  </a:lnTo>
                  <a:lnTo>
                    <a:pt x="867663" y="345616"/>
                  </a:lnTo>
                  <a:lnTo>
                    <a:pt x="900728" y="320053"/>
                  </a:lnTo>
                  <a:lnTo>
                    <a:pt x="919314" y="308890"/>
                  </a:lnTo>
                  <a:lnTo>
                    <a:pt x="949700" y="2887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75" name="SMARTInkShape-579"/>
            <p:cNvSpPr/>
            <p:nvPr/>
          </p:nvSpPr>
          <p:spPr>
            <a:xfrm>
              <a:off x="4028765" y="2106721"/>
              <a:ext cx="107993" cy="185686"/>
            </a:xfrm>
            <a:custGeom>
              <a:avLst/>
              <a:gdLst/>
              <a:ahLst/>
              <a:cxnLst/>
              <a:rect l="0" t="0" r="0" b="0"/>
              <a:pathLst>
                <a:path w="107157" h="185739">
                  <a:moveTo>
                    <a:pt x="107156" y="0"/>
                  </a:moveTo>
                  <a:lnTo>
                    <a:pt x="107156" y="26001"/>
                  </a:lnTo>
                  <a:lnTo>
                    <a:pt x="83514" y="58301"/>
                  </a:lnTo>
                  <a:lnTo>
                    <a:pt x="65891" y="89107"/>
                  </a:lnTo>
                  <a:lnTo>
                    <a:pt x="45113" y="123975"/>
                  </a:lnTo>
                  <a:lnTo>
                    <a:pt x="18829" y="159619"/>
                  </a:lnTo>
                  <a:lnTo>
                    <a:pt x="0" y="185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76" name="SMARTInkShape-580"/>
            <p:cNvSpPr/>
            <p:nvPr/>
          </p:nvSpPr>
          <p:spPr>
            <a:xfrm>
              <a:off x="4408328" y="2143223"/>
              <a:ext cx="77818" cy="92049"/>
            </a:xfrm>
            <a:custGeom>
              <a:avLst/>
              <a:gdLst/>
              <a:ahLst/>
              <a:cxnLst/>
              <a:rect l="0" t="0" r="0" b="0"/>
              <a:pathLst>
                <a:path w="78582" h="92870">
                  <a:moveTo>
                    <a:pt x="78581" y="0"/>
                  </a:moveTo>
                  <a:lnTo>
                    <a:pt x="47518" y="33180"/>
                  </a:lnTo>
                  <a:lnTo>
                    <a:pt x="23779" y="66194"/>
                  </a:lnTo>
                  <a:lnTo>
                    <a:pt x="0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77" name="SMARTInkShape-581"/>
            <p:cNvSpPr/>
            <p:nvPr/>
          </p:nvSpPr>
          <p:spPr>
            <a:xfrm>
              <a:off x="4108171" y="2028954"/>
              <a:ext cx="428795" cy="328522"/>
            </a:xfrm>
            <a:custGeom>
              <a:avLst/>
              <a:gdLst/>
              <a:ahLst/>
              <a:cxnLst/>
              <a:rect l="0" t="0" r="0" b="0"/>
              <a:pathLst>
                <a:path w="428626" h="328614">
                  <a:moveTo>
                    <a:pt x="0" y="328613"/>
                  </a:moveTo>
                  <a:lnTo>
                    <a:pt x="31084" y="295412"/>
                  </a:lnTo>
                  <a:lnTo>
                    <a:pt x="62127" y="262948"/>
                  </a:lnTo>
                  <a:lnTo>
                    <a:pt x="87937" y="239897"/>
                  </a:lnTo>
                  <a:lnTo>
                    <a:pt x="115283" y="216423"/>
                  </a:lnTo>
                  <a:lnTo>
                    <a:pt x="149869" y="184687"/>
                  </a:lnTo>
                  <a:lnTo>
                    <a:pt x="174559" y="162781"/>
                  </a:lnTo>
                  <a:lnTo>
                    <a:pt x="200613" y="140610"/>
                  </a:lnTo>
                  <a:lnTo>
                    <a:pt x="225422" y="120172"/>
                  </a:lnTo>
                  <a:lnTo>
                    <a:pt x="257909" y="94609"/>
                  </a:lnTo>
                  <a:lnTo>
                    <a:pt x="290834" y="75250"/>
                  </a:lnTo>
                  <a:lnTo>
                    <a:pt x="326088" y="52263"/>
                  </a:lnTo>
                  <a:lnTo>
                    <a:pt x="361598" y="33313"/>
                  </a:lnTo>
                  <a:lnTo>
                    <a:pt x="395547" y="11257"/>
                  </a:lnTo>
                  <a:lnTo>
                    <a:pt x="404184" y="8363"/>
                  </a:lnTo>
                  <a:lnTo>
                    <a:pt x="409296" y="7685"/>
                  </a:lnTo>
                  <a:lnTo>
                    <a:pt x="410977" y="8299"/>
                  </a:lnTo>
                  <a:lnTo>
                    <a:pt x="412097" y="9501"/>
                  </a:lnTo>
                  <a:lnTo>
                    <a:pt x="412844" y="11097"/>
                  </a:lnTo>
                  <a:lnTo>
                    <a:pt x="414929" y="10573"/>
                  </a:lnTo>
                  <a:lnTo>
                    <a:pt x="4286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$300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Talking (counseling)</a:t>
            </a:r>
          </a:p>
        </p:txBody>
      </p:sp>
      <p:sp>
        <p:nvSpPr>
          <p:cNvPr id="3174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1749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22860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$400</a:t>
            </a:r>
          </a:p>
        </p:txBody>
      </p:sp>
      <p:sp>
        <p:nvSpPr>
          <p:cNvPr id="32771" name="TextBox 1"/>
          <p:cNvSpPr txBox="1">
            <a:spLocks noChangeArrowheads="1"/>
          </p:cNvSpPr>
          <p:nvPr/>
        </p:nvSpPr>
        <p:spPr bwMode="auto">
          <a:xfrm>
            <a:off x="3352800" y="2971800"/>
            <a:ext cx="1600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>
                <a:latin typeface="Times New Roman" panose="02020603050405020304" pitchFamily="18" charset="0"/>
              </a:rPr>
              <a:t>Phobia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$400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Real or imagined fears</a:t>
            </a:r>
          </a:p>
        </p:txBody>
      </p:sp>
      <p:sp>
        <p:nvSpPr>
          <p:cNvPr id="33796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3797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$500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328613" y="2498725"/>
            <a:ext cx="8382000" cy="2246313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A prolonged feeling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of helplessness, hopelessness, &amp; sadness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$500</a:t>
            </a: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Clinical depression</a:t>
            </a:r>
          </a:p>
        </p:txBody>
      </p:sp>
      <p:sp>
        <p:nvSpPr>
          <p:cNvPr id="35844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5845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$100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2862263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I-messages, appropriate facial expressions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 &amp; body language, &amp; reflective listening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Arial" panose="020B0604020202020204" pitchFamily="34" charset="0"/>
              </a:rPr>
              <a:t>$100</a:t>
            </a: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Communication</a:t>
            </a:r>
          </a:p>
        </p:txBody>
      </p:sp>
      <p:sp>
        <p:nvSpPr>
          <p:cNvPr id="37892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893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Arial" panose="020B0604020202020204" pitchFamily="34" charset="0"/>
              </a:rPr>
              <a:t>$200</a:t>
            </a: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13239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Nonverbal communication involves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$200</a:t>
            </a: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Body language</a:t>
            </a:r>
          </a:p>
        </p:txBody>
      </p:sp>
      <p:sp>
        <p:nvSpPr>
          <p:cNvPr id="39940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9941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$300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13239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Unfair judgment or opinion of someone based on a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$100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2209800" y="1981200"/>
            <a:ext cx="5105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>
                <a:latin typeface="Times New Roman" panose="02020603050405020304" pitchFamily="18" charset="0"/>
              </a:rPr>
              <a:t>A ranked list of essential needs for human development</a:t>
            </a:r>
            <a:r>
              <a:rPr lang="en-US" altLang="en-US" sz="400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$300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prejudice </a:t>
            </a:r>
          </a:p>
        </p:txBody>
      </p:sp>
      <p:sp>
        <p:nvSpPr>
          <p:cNvPr id="4198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989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$400</a:t>
            </a:r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13239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Going for a walk after you studied for a big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$400</a:t>
            </a: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Stress relief</a:t>
            </a:r>
          </a:p>
        </p:txBody>
      </p:sp>
      <p:sp>
        <p:nvSpPr>
          <p:cNvPr id="44036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4037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$500</a:t>
            </a: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13239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Nonverbal communication involves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$500</a:t>
            </a:r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802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Body language</a:t>
            </a:r>
          </a:p>
        </p:txBody>
      </p:sp>
      <p:sp>
        <p:nvSpPr>
          <p:cNvPr id="46084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6085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$100</a:t>
            </a:r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802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The way you see a 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$100</a:t>
            </a:r>
          </a:p>
        </p:txBody>
      </p:sp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Perception</a:t>
            </a:r>
          </a:p>
        </p:txBody>
      </p:sp>
      <p:sp>
        <p:nvSpPr>
          <p:cNvPr id="48132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8133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$200</a:t>
            </a:r>
          </a:p>
        </p:txBody>
      </p:sp>
      <p:sp>
        <p:nvSpPr>
          <p:cNvPr id="49155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13112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The body systems that control the body’s response to stress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$200</a:t>
            </a: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13112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Nervous system &amp; Endocrine system</a:t>
            </a:r>
          </a:p>
        </p:txBody>
      </p:sp>
      <p:sp>
        <p:nvSpPr>
          <p:cNvPr id="50180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0181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$300</a:t>
            </a:r>
          </a:p>
        </p:txBody>
      </p:sp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802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1</a:t>
            </a:r>
            <a:r>
              <a:rPr lang="en-US" altLang="en-US" sz="4000" b="1" baseline="30000">
                <a:latin typeface="Arial" panose="020B0604020202020204" pitchFamily="34" charset="0"/>
              </a:rPr>
              <a:t>st</a:t>
            </a:r>
            <a:r>
              <a:rPr lang="en-US" altLang="en-US" sz="4000" b="1">
                <a:latin typeface="Arial" panose="020B0604020202020204" pitchFamily="34" charset="0"/>
              </a:rPr>
              <a:t> stage of the stress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$100</a:t>
            </a: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269875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Heirarchy</a:t>
            </a:r>
          </a:p>
        </p:txBody>
      </p:sp>
      <p:sp>
        <p:nvSpPr>
          <p:cNvPr id="6148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149" name="Text Box 1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$300</a:t>
            </a:r>
          </a:p>
        </p:txBody>
      </p:sp>
      <p:sp>
        <p:nvSpPr>
          <p:cNvPr id="52227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Alarm</a:t>
            </a:r>
          </a:p>
        </p:txBody>
      </p:sp>
      <p:sp>
        <p:nvSpPr>
          <p:cNvPr id="5222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2229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Box 2"/>
          <p:cNvSpPr txBox="1">
            <a:spLocks noChangeArrowheads="1"/>
          </p:cNvSpPr>
          <p:nvPr/>
        </p:nvSpPr>
        <p:spPr bwMode="auto">
          <a:xfrm>
            <a:off x="2536825" y="23622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Fight Or Fight Response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979613" y="212725"/>
            <a:ext cx="1041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  <a:latin typeface="Arial" panose="020B0604020202020204" pitchFamily="34" charset="0"/>
              </a:rPr>
              <a:t>400</a:t>
            </a:r>
          </a:p>
        </p:txBody>
      </p:sp>
      <p:sp>
        <p:nvSpPr>
          <p:cNvPr id="53252" name="TextBox 4"/>
          <p:cNvSpPr txBox="1">
            <a:spLocks noChangeArrowheads="1"/>
          </p:cNvSpPr>
          <p:nvPr/>
        </p:nvSpPr>
        <p:spPr bwMode="auto">
          <a:xfrm>
            <a:off x="152400" y="381000"/>
            <a:ext cx="175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$400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$400</a:t>
            </a: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Resistance</a:t>
            </a:r>
          </a:p>
        </p:txBody>
      </p:sp>
      <p:sp>
        <p:nvSpPr>
          <p:cNvPr id="54276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4277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Arial" panose="020B0604020202020204" pitchFamily="34" charset="0"/>
              </a:rPr>
              <a:t>$500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533400" y="2505651"/>
            <a:ext cx="8382000" cy="1323439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000" dirty="0" smtClean="0">
                <a:latin typeface="Arial" charset="0"/>
              </a:rPr>
              <a:t>Headaches, asthma, high blood pressure &amp; weak immune system</a:t>
            </a:r>
            <a:endParaRPr lang="en-US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Arial" panose="020B0604020202020204" pitchFamily="34" charset="0"/>
              </a:rPr>
              <a:t>$500</a:t>
            </a:r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13112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Psychosomatic response to stress </a:t>
            </a:r>
          </a:p>
        </p:txBody>
      </p:sp>
      <p:sp>
        <p:nvSpPr>
          <p:cNvPr id="56324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6325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Arial" panose="020B0604020202020204" pitchFamily="34" charset="0"/>
              </a:rPr>
              <a:t>$100</a:t>
            </a:r>
          </a:p>
        </p:txBody>
      </p:sp>
      <p:sp>
        <p:nvSpPr>
          <p:cNvPr id="57347" name="TextBox 1"/>
          <p:cNvSpPr txBox="1">
            <a:spLocks noChangeArrowheads="1"/>
          </p:cNvSpPr>
          <p:nvPr/>
        </p:nvSpPr>
        <p:spPr bwMode="auto">
          <a:xfrm>
            <a:off x="1371600" y="1828800"/>
            <a:ext cx="5562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>
                <a:latin typeface="Times New Roman" panose="02020603050405020304" pitchFamily="18" charset="0"/>
              </a:rPr>
              <a:t>When a conflict gets out of control or unsafe…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Arial" panose="020B0604020202020204" pitchFamily="34" charset="0"/>
              </a:rPr>
              <a:t>$100</a:t>
            </a:r>
          </a:p>
        </p:txBody>
      </p:sp>
      <p:sp>
        <p:nvSpPr>
          <p:cNvPr id="58371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8372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8373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  <p:sp>
        <p:nvSpPr>
          <p:cNvPr id="58374" name="TextBox 1"/>
          <p:cNvSpPr txBox="1">
            <a:spLocks noChangeArrowheads="1"/>
          </p:cNvSpPr>
          <p:nvPr/>
        </p:nvSpPr>
        <p:spPr bwMode="auto">
          <a:xfrm>
            <a:off x="1981200" y="1752600"/>
            <a:ext cx="556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Walk away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Arial" panose="020B0604020202020204" pitchFamily="34" charset="0"/>
              </a:rPr>
              <a:t>$200</a:t>
            </a:r>
          </a:p>
        </p:txBody>
      </p:sp>
      <p:sp>
        <p:nvSpPr>
          <p:cNvPr id="59395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9396" name="TextBox 1"/>
          <p:cNvSpPr txBox="1">
            <a:spLocks noChangeArrowheads="1"/>
          </p:cNvSpPr>
          <p:nvPr/>
        </p:nvSpPr>
        <p:spPr bwMode="auto">
          <a:xfrm>
            <a:off x="1524000" y="1676400"/>
            <a:ext cx="6096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Agree on a situation that benefits everyone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Arial" panose="020B0604020202020204" pitchFamily="34" charset="0"/>
              </a:rPr>
              <a:t>$200</a:t>
            </a:r>
          </a:p>
        </p:txBody>
      </p:sp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0420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0421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  <p:sp>
        <p:nvSpPr>
          <p:cNvPr id="60422" name="TextBox 1"/>
          <p:cNvSpPr txBox="1">
            <a:spLocks noChangeArrowheads="1"/>
          </p:cNvSpPr>
          <p:nvPr/>
        </p:nvSpPr>
        <p:spPr bwMode="auto">
          <a:xfrm>
            <a:off x="1790700" y="1828800"/>
            <a:ext cx="5410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>
                <a:latin typeface="Times New Roman" panose="02020603050405020304" pitchFamily="18" charset="0"/>
              </a:rPr>
              <a:t>compromise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Arial" panose="020B0604020202020204" pitchFamily="34" charset="0"/>
              </a:rPr>
              <a:t>$300</a:t>
            </a:r>
          </a:p>
        </p:txBody>
      </p:sp>
      <p:sp>
        <p:nvSpPr>
          <p:cNvPr id="61443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1444" name="TextBox 1"/>
          <p:cNvSpPr txBox="1">
            <a:spLocks noChangeArrowheads="1"/>
          </p:cNvSpPr>
          <p:nvPr/>
        </p:nvSpPr>
        <p:spPr bwMode="auto">
          <a:xfrm>
            <a:off x="1066800" y="1524000"/>
            <a:ext cx="6858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>
                <a:latin typeface="Times New Roman" panose="02020603050405020304" pitchFamily="18" charset="0"/>
              </a:rPr>
              <a:t>Key to conflict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$200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524000" y="1600200"/>
            <a:ext cx="6705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Hunger, thirst, sleep and shelter are all examples of this.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Arial" panose="020B0604020202020204" pitchFamily="34" charset="0"/>
              </a:rPr>
              <a:t>$300</a:t>
            </a:r>
          </a:p>
        </p:txBody>
      </p:sp>
      <p:sp>
        <p:nvSpPr>
          <p:cNvPr id="62467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246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2469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  <p:sp>
        <p:nvSpPr>
          <p:cNvPr id="62470" name="TextBox 1"/>
          <p:cNvSpPr txBox="1">
            <a:spLocks noChangeArrowheads="1"/>
          </p:cNvSpPr>
          <p:nvPr/>
        </p:nvSpPr>
        <p:spPr bwMode="auto">
          <a:xfrm>
            <a:off x="1828800" y="2132013"/>
            <a:ext cx="533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>
                <a:latin typeface="Times New Roman" panose="02020603050405020304" pitchFamily="18" charset="0"/>
              </a:rPr>
              <a:t>respect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Arial" panose="020B0604020202020204" pitchFamily="34" charset="0"/>
              </a:rPr>
              <a:t>$400</a:t>
            </a:r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3492" name="TextBox 1"/>
          <p:cNvSpPr txBox="1">
            <a:spLocks noChangeArrowheads="1"/>
          </p:cNvSpPr>
          <p:nvPr/>
        </p:nvSpPr>
        <p:spPr bwMode="auto">
          <a:xfrm>
            <a:off x="1143000" y="1295400"/>
            <a:ext cx="6858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Rest, planning ahead, &amp; 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Arial" panose="020B0604020202020204" pitchFamily="34" charset="0"/>
              </a:rPr>
              <a:t>$400</a:t>
            </a:r>
          </a:p>
        </p:txBody>
      </p:sp>
      <p:sp>
        <p:nvSpPr>
          <p:cNvPr id="64515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4516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4517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  <p:sp>
        <p:nvSpPr>
          <p:cNvPr id="64518" name="TextBox 1"/>
          <p:cNvSpPr txBox="1">
            <a:spLocks noChangeArrowheads="1"/>
          </p:cNvSpPr>
          <p:nvPr/>
        </p:nvSpPr>
        <p:spPr bwMode="auto">
          <a:xfrm>
            <a:off x="1600200" y="1905000"/>
            <a:ext cx="594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>
                <a:latin typeface="Times New Roman" panose="02020603050405020304" pitchFamily="18" charset="0"/>
              </a:rPr>
              <a:t>Stress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Arial" panose="020B0604020202020204" pitchFamily="34" charset="0"/>
              </a:rPr>
              <a:t>$500</a:t>
            </a:r>
          </a:p>
        </p:txBody>
      </p:sp>
      <p:sp>
        <p:nvSpPr>
          <p:cNvPr id="65539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5540" name="TextBox 1"/>
          <p:cNvSpPr txBox="1">
            <a:spLocks noChangeArrowheads="1"/>
          </p:cNvSpPr>
          <p:nvPr/>
        </p:nvSpPr>
        <p:spPr bwMode="auto">
          <a:xfrm>
            <a:off x="1447800" y="1371600"/>
            <a:ext cx="64008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latin typeface="Times New Roman" panose="02020603050405020304" pitchFamily="18" charset="0"/>
              </a:rPr>
              <a:t>Checking your progress periodically &amp; adjusting in order to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Arial" panose="020B0604020202020204" pitchFamily="34" charset="0"/>
              </a:rPr>
              <a:t>$500</a:t>
            </a:r>
          </a:p>
        </p:txBody>
      </p:sp>
      <p:sp>
        <p:nvSpPr>
          <p:cNvPr id="66563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6564" name="AutoShap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6565" name="Text Box 1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  <p:sp>
        <p:nvSpPr>
          <p:cNvPr id="66566" name="TextBox 1"/>
          <p:cNvSpPr txBox="1">
            <a:spLocks noChangeArrowheads="1"/>
          </p:cNvSpPr>
          <p:nvPr/>
        </p:nvSpPr>
        <p:spPr bwMode="auto">
          <a:xfrm>
            <a:off x="1524000" y="1828800"/>
            <a:ext cx="5943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>
                <a:latin typeface="Times New Roman" panose="02020603050405020304" pitchFamily="18" charset="0"/>
              </a:rPr>
              <a:t>Goal setting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WordArt 4"/>
          <p:cNvSpPr>
            <a:spLocks noChangeArrowheads="1" noChangeShapeType="1" noTextEdit="1"/>
          </p:cNvSpPr>
          <p:nvPr/>
        </p:nvSpPr>
        <p:spPr bwMode="auto">
          <a:xfrm>
            <a:off x="2209800" y="223838"/>
            <a:ext cx="4894263" cy="32813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Final</a:t>
            </a:r>
          </a:p>
          <a:p>
            <a:pPr algn="ctr"/>
            <a:r>
              <a:rPr lang="en-US" sz="3600" kern="10"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Jeopardy</a:t>
            </a:r>
          </a:p>
        </p:txBody>
      </p:sp>
      <p:sp>
        <p:nvSpPr>
          <p:cNvPr id="67587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35280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7588" name="Text Box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394075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  <a:endParaRPr lang="en-US" altLang="en-US" sz="1600" b="1">
              <a:latin typeface="Arial" panose="020B0604020202020204" pitchFamily="34" charset="0"/>
            </a:endParaRPr>
          </a:p>
        </p:txBody>
      </p:sp>
      <p:sp>
        <p:nvSpPr>
          <p:cNvPr id="67589" name="Text Box 8"/>
          <p:cNvSpPr txBox="1">
            <a:spLocks noChangeArrowheads="1"/>
          </p:cNvSpPr>
          <p:nvPr/>
        </p:nvSpPr>
        <p:spPr bwMode="auto">
          <a:xfrm>
            <a:off x="0" y="4251325"/>
            <a:ext cx="9144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Stress response</a:t>
            </a:r>
          </a:p>
        </p:txBody>
      </p:sp>
      <p:sp>
        <p:nvSpPr>
          <p:cNvPr id="67590" name="AutoShap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953000" y="5946775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7591" name="Text Box 10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994275" y="6019800"/>
            <a:ext cx="1143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Final Jeopary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304800" y="2498725"/>
            <a:ext cx="8382000" cy="13112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Explain the physiology of </a:t>
            </a:r>
            <a:br>
              <a:rPr lang="en-US" altLang="en-US" sz="4000" b="1">
                <a:latin typeface="Arial" panose="020B0604020202020204" pitchFamily="34" charset="0"/>
              </a:rPr>
            </a:br>
            <a:r>
              <a:rPr lang="en-US" altLang="en-US" sz="4000" b="1">
                <a:latin typeface="Arial" panose="020B0604020202020204" pitchFamily="34" charset="0"/>
              </a:rPr>
              <a:t>the stress response.</a:t>
            </a:r>
          </a:p>
        </p:txBody>
      </p:sp>
      <p:pic>
        <p:nvPicPr>
          <p:cNvPr id="185348" name="finaljeo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1853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5348"/>
                </p:tgtEl>
              </p:cMediaNode>
            </p:audio>
          </p:childTnLst>
        </p:cTn>
      </p:par>
    </p:tnLst>
    <p:bldLst>
      <p:bldP spid="185347" grpId="0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88620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9635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927475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  <a:endParaRPr lang="en-US" altLang="en-US" sz="1600" b="1">
              <a:latin typeface="Arial" panose="020B0604020202020204" pitchFamily="34" charset="0"/>
            </a:endParaRPr>
          </a:p>
        </p:txBody>
      </p:sp>
      <p:sp>
        <p:nvSpPr>
          <p:cNvPr id="69636" name="TextBox 1"/>
          <p:cNvSpPr txBox="1">
            <a:spLocks noChangeArrowheads="1"/>
          </p:cNvSpPr>
          <p:nvPr/>
        </p:nvSpPr>
        <p:spPr bwMode="auto">
          <a:xfrm>
            <a:off x="1219200" y="1828800"/>
            <a:ext cx="7010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2400">
                <a:latin typeface="Times New Roman" panose="02020603050405020304" pitchFamily="18" charset="0"/>
              </a:rPr>
              <a:t>Brain alerts the endocrine system to release hormones.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2400">
                <a:latin typeface="Times New Roman" panose="02020603050405020304" pitchFamily="18" charset="0"/>
              </a:rPr>
              <a:t>Hormones flood the body to encourage a “fight or flight” response.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2400">
                <a:latin typeface="Times New Roman" panose="02020603050405020304" pitchFamily="18" charset="0"/>
              </a:rPr>
              <a:t>After the response, fatigue sets in.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$200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Physical needs</a:t>
            </a:r>
          </a:p>
        </p:txBody>
      </p:sp>
      <p:sp>
        <p:nvSpPr>
          <p:cNvPr id="8196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197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027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$300</a:t>
            </a:r>
          </a:p>
        </p:txBody>
      </p:sp>
      <p:sp>
        <p:nvSpPr>
          <p:cNvPr id="9219" name="Text Box 1028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Text Box 1029"/>
          <p:cNvSpPr txBox="1">
            <a:spLocks noChangeArrowheads="1"/>
          </p:cNvSpPr>
          <p:nvPr/>
        </p:nvSpPr>
        <p:spPr bwMode="auto">
          <a:xfrm>
            <a:off x="2819400" y="1676400"/>
            <a:ext cx="44196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Parents, friends, teammates, clubs, jobs and youth groups all give you a sense of this.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$300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04800" y="2498725"/>
            <a:ext cx="8382000" cy="701675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Belonging</a:t>
            </a:r>
          </a:p>
        </p:txBody>
      </p:sp>
      <p:sp>
        <p:nvSpPr>
          <p:cNvPr id="10244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18450" y="5943600"/>
            <a:ext cx="1219200" cy="914400"/>
          </a:xfrm>
          <a:prstGeom prst="plaque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245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94650" y="6248400"/>
            <a:ext cx="1143000" cy="3365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</TotalTime>
  <Words>588</Words>
  <Application>Microsoft Office PowerPoint</Application>
  <PresentationFormat>On-screen Show (4:3)</PresentationFormat>
  <Paragraphs>206</Paragraphs>
  <Slides>67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1" baseType="lpstr">
      <vt:lpstr>Times New Roman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Bullitt East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Administrator</dc:creator>
  <cp:lastModifiedBy>Troutman, Robert</cp:lastModifiedBy>
  <cp:revision>33</cp:revision>
  <cp:lastPrinted>2014-09-03T16:06:47Z</cp:lastPrinted>
  <dcterms:created xsi:type="dcterms:W3CDTF">2007-02-20T16:14:22Z</dcterms:created>
  <dcterms:modified xsi:type="dcterms:W3CDTF">2015-09-03T15:17:27Z</dcterms:modified>
</cp:coreProperties>
</file>